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5" r:id="rId1"/>
  </p:sldMasterIdLst>
  <p:notesMasterIdLst>
    <p:notesMasterId r:id="rId10"/>
  </p:notesMasterIdLst>
  <p:sldIdLst>
    <p:sldId id="277" r:id="rId2"/>
    <p:sldId id="286" r:id="rId3"/>
    <p:sldId id="276" r:id="rId4"/>
    <p:sldId id="272" r:id="rId5"/>
    <p:sldId id="281" r:id="rId6"/>
    <p:sldId id="284" r:id="rId7"/>
    <p:sldId id="285" r:id="rId8"/>
    <p:sldId id="269" r:id="rId9"/>
  </p:sldIdLst>
  <p:sldSz cx="12192000" cy="6858000"/>
  <p:notesSz cx="6858000" cy="9144000"/>
  <p:embeddedFontLst>
    <p:embeddedFont>
      <p:font typeface="Zen Kaku Gothic New Black" pitchFamily="2" charset="-128"/>
      <p:bold r:id="rId11"/>
    </p:embeddedFont>
    <p:embeddedFont>
      <p:font typeface="Zen Maru Gothic" pitchFamily="2" charset="-128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eath Markers" panose="02000600000000000000" pitchFamily="2" charset="0"/>
      <p:regular r:id="rId18"/>
    </p:embeddedFont>
    <p:embeddedFont>
      <p:font typeface="Fuzzy Bubbles" pitchFamily="2" charset="77"/>
      <p:regular r:id="rId19"/>
      <p:bold r:id="rId20"/>
    </p:embeddedFont>
    <p:embeddedFont>
      <p:font typeface="Gill Sans MT" panose="020B0502020104020203" pitchFamily="34" charset="77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70" userDrawn="1">
          <p15:clr>
            <a:srgbClr val="A4A3A4"/>
          </p15:clr>
        </p15:guide>
        <p15:guide id="4" pos="7310" userDrawn="1">
          <p15:clr>
            <a:srgbClr val="A4A3A4"/>
          </p15:clr>
        </p15:guide>
        <p15:guide id="5" orient="horz" pos="436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pos="3885" userDrawn="1">
          <p15:clr>
            <a:srgbClr val="A4A3A4"/>
          </p15:clr>
        </p15:guide>
        <p15:guide id="8" pos="733" userDrawn="1">
          <p15:clr>
            <a:srgbClr val="A4A3A4"/>
          </p15:clr>
        </p15:guide>
        <p15:guide id="11" pos="6970" userDrawn="1">
          <p15:clr>
            <a:srgbClr val="A4A3A4"/>
          </p15:clr>
        </p15:guide>
        <p15:guide id="13" orient="horz" pos="2523" userDrawn="1">
          <p15:clr>
            <a:srgbClr val="A4A3A4"/>
          </p15:clr>
        </p15:guide>
        <p15:guide id="15" orient="horz" pos="36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עמרי סברא" initials="עס" lastIdx="1" clrIdx="0">
    <p:extLst>
      <p:ext uri="{19B8F6BF-5375-455C-9EA6-DF929625EA0E}">
        <p15:presenceInfo xmlns:p15="http://schemas.microsoft.com/office/powerpoint/2012/main" userId="fbf3dfbc47c4e5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3655"/>
    <a:srgbClr val="395277"/>
    <a:srgbClr val="477BBE"/>
    <a:srgbClr val="DF1F2D"/>
    <a:srgbClr val="E2E1E1"/>
    <a:srgbClr val="B11313"/>
    <a:srgbClr val="083F4C"/>
    <a:srgbClr val="EF240F"/>
    <a:srgbClr val="DEDDDD"/>
    <a:srgbClr val="EBE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43" autoAdjust="0"/>
    <p:restoredTop sz="89633" autoAdjust="0"/>
  </p:normalViewPr>
  <p:slideViewPr>
    <p:cSldViewPr snapToGrid="0" showGuides="1">
      <p:cViewPr>
        <p:scale>
          <a:sx n="102" d="100"/>
          <a:sy n="102" d="100"/>
        </p:scale>
        <p:origin x="464" y="344"/>
      </p:cViewPr>
      <p:guideLst>
        <p:guide pos="370"/>
        <p:guide pos="7310"/>
        <p:guide orient="horz" pos="436"/>
        <p:guide orient="horz" pos="3952"/>
        <p:guide pos="3885"/>
        <p:guide pos="733"/>
        <p:guide pos="6970"/>
        <p:guide orient="horz" pos="2523"/>
        <p:guide orient="horz" pos="36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88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31T05:12:08.928" idx="1">
    <p:pos x="7680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5CA1B-F76D-432A-9A4F-FA104711F00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4CE31-9CCB-4FD0-ADF6-A21EEC231A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469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4CE31-9CCB-4FD0-ADF6-A21EEC231A3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8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4CE31-9CCB-4FD0-ADF6-A21EEC231A3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335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4CE31-9CCB-4FD0-ADF6-A21EEC231A3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294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Kidi</a:t>
            </a:r>
            <a:r>
              <a:rPr lang="en-US" dirty="0"/>
              <a:t> watch 130 nis, </a:t>
            </a:r>
            <a:r>
              <a:rPr lang="he-IL" dirty="0"/>
              <a:t>לחצן מצוקה ואיתור סלולארי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4CE31-9CCB-4FD0-ADF6-A21EEC231A3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408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in here the group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4CE31-9CCB-4FD0-ADF6-A21EEC231A30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15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934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17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129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012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1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92A607C-CF32-4644-A110-4461D2CCCB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73314" y="-324465"/>
            <a:ext cx="5079376" cy="7279028"/>
          </a:xfrm>
          <a:custGeom>
            <a:avLst/>
            <a:gdLst>
              <a:gd name="connsiteX0" fmla="*/ 0 w 5079376"/>
              <a:gd name="connsiteY0" fmla="*/ 0 h 7279028"/>
              <a:gd name="connsiteX1" fmla="*/ 5079376 w 5079376"/>
              <a:gd name="connsiteY1" fmla="*/ 0 h 7279028"/>
              <a:gd name="connsiteX2" fmla="*/ 5079376 w 5079376"/>
              <a:gd name="connsiteY2" fmla="*/ 7279028 h 7279028"/>
              <a:gd name="connsiteX3" fmla="*/ 0 w 5079376"/>
              <a:gd name="connsiteY3" fmla="*/ 7279028 h 727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9376" h="7279028">
                <a:moveTo>
                  <a:pt x="0" y="0"/>
                </a:moveTo>
                <a:lnTo>
                  <a:pt x="5079376" y="0"/>
                </a:lnTo>
                <a:lnTo>
                  <a:pt x="5079376" y="7279028"/>
                </a:lnTo>
                <a:lnTo>
                  <a:pt x="0" y="72790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901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99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48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088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22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44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187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01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764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83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2A38B6A-5AEB-4422-B20D-E53FF6DB9F36}" type="datetimeFigureOut">
              <a:rPr lang="en-IN" smtClean="0"/>
              <a:t>31/03/23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C7B741A-0F6D-431A-99BD-74DA022315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09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652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fif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06AFC7-B3BB-4825-A22C-F2D4629E6F06}"/>
              </a:ext>
            </a:extLst>
          </p:cNvPr>
          <p:cNvSpPr/>
          <p:nvPr/>
        </p:nvSpPr>
        <p:spPr>
          <a:xfrm>
            <a:off x="0" y="-106017"/>
            <a:ext cx="12269565" cy="6858000"/>
          </a:xfrm>
          <a:prstGeom prst="rect">
            <a:avLst/>
          </a:prstGeom>
          <a:gradFill flip="none" rotWithShape="1">
            <a:gsLst>
              <a:gs pos="0">
                <a:srgbClr val="033655">
                  <a:alpha val="70000"/>
                </a:srgbClr>
              </a:gs>
              <a:gs pos="100000">
                <a:schemeClr val="bg2">
                  <a:lumMod val="10000"/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CF4575-9A7B-45A3-807B-DF71816E0642}"/>
              </a:ext>
            </a:extLst>
          </p:cNvPr>
          <p:cNvSpPr/>
          <p:nvPr/>
        </p:nvSpPr>
        <p:spPr>
          <a:xfrm>
            <a:off x="-342900" y="5842164"/>
            <a:ext cx="12877800" cy="1200773"/>
          </a:xfrm>
          <a:prstGeom prst="rect">
            <a:avLst/>
          </a:prstGeom>
          <a:solidFill>
            <a:schemeClr val="bg2">
              <a:lumMod val="10000"/>
            </a:schemeClr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E6C3F-BD28-4FBA-B681-F8023BB1935B}"/>
              </a:ext>
            </a:extLst>
          </p:cNvPr>
          <p:cNvSpPr/>
          <p:nvPr/>
        </p:nvSpPr>
        <p:spPr>
          <a:xfrm>
            <a:off x="-219075" y="5902395"/>
            <a:ext cx="12877800" cy="1151084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68CF1D-B17E-4E44-A426-395898FD62AA}"/>
              </a:ext>
            </a:extLst>
          </p:cNvPr>
          <p:cNvGrpSpPr/>
          <p:nvPr/>
        </p:nvGrpSpPr>
        <p:grpSpPr>
          <a:xfrm>
            <a:off x="847462" y="1680880"/>
            <a:ext cx="5975950" cy="970845"/>
            <a:chOff x="-933967" y="1208866"/>
            <a:chExt cx="8182493" cy="97084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BB8F12-1B92-4947-8FDF-581CE319AA71}"/>
                </a:ext>
              </a:extLst>
            </p:cNvPr>
            <p:cNvSpPr txBox="1"/>
            <p:nvPr/>
          </p:nvSpPr>
          <p:spPr>
            <a:xfrm>
              <a:off x="-928504" y="1208866"/>
              <a:ext cx="8177030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extrusionClr>
                <a:schemeClr val="tx2">
                  <a:lumMod val="75000"/>
                </a:schemeClr>
              </a:extrusionClr>
            </a:sp3d>
          </p:spPr>
          <p:txBody>
            <a:bodyPr wrap="square" rtlCol="0">
              <a:spAutoFit/>
              <a:sp3d>
                <a:extrusionClr>
                  <a:schemeClr val="bg2">
                    <a:lumMod val="10000"/>
                  </a:schemeClr>
                </a:extrusionClr>
              </a:sp3d>
            </a:bodyPr>
            <a:lstStyle/>
            <a:p>
              <a:pPr algn="ctr"/>
              <a:r>
                <a:rPr lang="en-IN" sz="5400" dirty="0">
                  <a:ln w="38100">
                    <a:solidFill>
                      <a:srgbClr val="C80600"/>
                    </a:solidFill>
                  </a:ln>
                  <a:solidFill>
                    <a:srgbClr val="C80600"/>
                  </a:solidFill>
                  <a:latin typeface="Good Times Rg" panose="020B0605020000020001" pitchFamily="34" charset="0"/>
                  <a:cs typeface="Poppins SemiBold" panose="00000700000000000000" pitchFamily="2" charset="0"/>
                </a:rPr>
                <a:t>SPIDER- SENSE</a:t>
              </a:r>
              <a:endParaRPr lang="en-IN" dirty="0">
                <a:ln w="38100">
                  <a:solidFill>
                    <a:srgbClr val="C80600"/>
                  </a:solidFill>
                </a:ln>
                <a:solidFill>
                  <a:srgbClr val="C80600"/>
                </a:solidFill>
                <a:latin typeface="Good Times Rg" panose="020B0605020000020001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609EAC-BCB9-4D2B-B3D4-C528197D68AA}"/>
                </a:ext>
              </a:extLst>
            </p:cNvPr>
            <p:cNvSpPr txBox="1"/>
            <p:nvPr/>
          </p:nvSpPr>
          <p:spPr>
            <a:xfrm>
              <a:off x="-933967" y="1256381"/>
              <a:ext cx="8177030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extrusionClr>
                <a:schemeClr val="tx2">
                  <a:lumMod val="75000"/>
                </a:schemeClr>
              </a:extrusionClr>
            </a:sp3d>
          </p:spPr>
          <p:txBody>
            <a:bodyPr wrap="square" rtlCol="0">
              <a:spAutoFit/>
              <a:sp3d>
                <a:extrusionClr>
                  <a:schemeClr val="bg2">
                    <a:lumMod val="10000"/>
                  </a:schemeClr>
                </a:extrusionClr>
              </a:sp3d>
            </a:bodyPr>
            <a:lstStyle/>
            <a:p>
              <a:pPr algn="ctr"/>
              <a:r>
                <a:rPr lang="en-IN" sz="5400" dirty="0">
                  <a:ln>
                    <a:solidFill>
                      <a:srgbClr val="FEC67B"/>
                    </a:solidFill>
                  </a:ln>
                  <a:gradFill>
                    <a:gsLst>
                      <a:gs pos="0">
                        <a:srgbClr val="4BF6ED"/>
                      </a:gs>
                      <a:gs pos="100000">
                        <a:srgbClr val="0C0DE1"/>
                      </a:gs>
                    </a:gsLst>
                    <a:lin ang="5400000" scaled="1"/>
                  </a:gradFill>
                  <a:cs typeface="Poppins SemiBold" panose="00000700000000000000" pitchFamily="2" charset="0"/>
                </a:rPr>
                <a:t>SPIDER- SENSE</a:t>
              </a:r>
              <a:endParaRPr lang="en-IN" dirty="0">
                <a:ln>
                  <a:solidFill>
                    <a:srgbClr val="FEC67B"/>
                  </a:solidFill>
                </a:ln>
                <a:gradFill>
                  <a:gsLst>
                    <a:gs pos="0">
                      <a:srgbClr val="4BF6ED"/>
                    </a:gs>
                    <a:gs pos="100000">
                      <a:srgbClr val="0C0DE1"/>
                    </a:gs>
                  </a:gsLst>
                  <a:lin ang="5400000" scaled="1"/>
                </a:gradFill>
                <a:cs typeface="Poppins SemiBold" panose="000007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A16BA7-EE1D-4D59-BBDC-742A2053471B}"/>
              </a:ext>
            </a:extLst>
          </p:cNvPr>
          <p:cNvSpPr txBox="1"/>
          <p:nvPr/>
        </p:nvSpPr>
        <p:spPr>
          <a:xfrm rot="21377767">
            <a:off x="1561621" y="2513473"/>
            <a:ext cx="454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  <a:latin typeface="Fuzzy Bubbles" pitchFamily="2" charset="0"/>
                <a:cs typeface="Poppins SemiBold" panose="00000700000000000000" pitchFamily="2" charset="0"/>
              </a:rPr>
              <a:t>Because who doesn’t want to be spiderman??</a:t>
            </a:r>
            <a:endParaRPr lang="en-IN" b="1" spc="300" dirty="0">
              <a:solidFill>
                <a:schemeClr val="bg1"/>
              </a:solidFill>
              <a:latin typeface="Fuzzy Bubbles" pitchFamily="2" charset="0"/>
              <a:cs typeface="Poppins SemiBold" panose="000007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81A381-40D6-4AD1-98BA-976EB1329A35}"/>
              </a:ext>
            </a:extLst>
          </p:cNvPr>
          <p:cNvSpPr/>
          <p:nvPr/>
        </p:nvSpPr>
        <p:spPr>
          <a:xfrm>
            <a:off x="-342900" y="5779294"/>
            <a:ext cx="12877800" cy="123101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50000" sy="5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person in a garment&#10;&#10;Description automatically generated with medium confidence">
            <a:extLst>
              <a:ext uri="{FF2B5EF4-FFF2-40B4-BE49-F238E27FC236}">
                <a16:creationId xmlns:a16="http://schemas.microsoft.com/office/drawing/2014/main" id="{D8D14EC9-5915-464B-9BA8-FCE7E94C4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46" y="994572"/>
            <a:ext cx="8020050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8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תרשים&#10;&#10;התיאור נוצר באופן אוטומטי">
            <a:extLst>
              <a:ext uri="{FF2B5EF4-FFF2-40B4-BE49-F238E27FC236}">
                <a16:creationId xmlns:a16="http://schemas.microsoft.com/office/drawing/2014/main" id="{49AE3630-2A09-0257-ABBC-BE5CF6F7A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4179"/>
            <a:ext cx="12192000" cy="7746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B99E9-7CFB-417A-9B56-29D1BED8044F}"/>
              </a:ext>
            </a:extLst>
          </p:cNvPr>
          <p:cNvSpPr txBox="1"/>
          <p:nvPr/>
        </p:nvSpPr>
        <p:spPr>
          <a:xfrm>
            <a:off x="356514" y="0"/>
            <a:ext cx="597196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extrusionClr>
              <a:schemeClr val="tx2">
                <a:lumMod val="75000"/>
              </a:schemeClr>
            </a:extrusionClr>
          </a:sp3d>
        </p:spPr>
        <p:txBody>
          <a:bodyPr wrap="square" rtlCol="0">
            <a:spAutoFit/>
            <a:sp3d>
              <a:extrusionClr>
                <a:schemeClr val="bg2">
                  <a:lumMod val="10000"/>
                </a:schemeClr>
              </a:extrusionClr>
            </a:sp3d>
          </a:bodyPr>
          <a:lstStyle/>
          <a:p>
            <a:r>
              <a:rPr lang="en-US" sz="4800" b="1" dirty="0">
                <a:latin typeface="Zen Kaku Gothic New Black" pitchFamily="2" charset="-128"/>
                <a:ea typeface="Zen Kaku Gothic New Black" pitchFamily="2" charset="-128"/>
                <a:cs typeface="Poppins SemiBold" panose="00000700000000000000" pitchFamily="2" charset="0"/>
              </a:rPr>
              <a:t>THE PROBLEM</a:t>
            </a:r>
            <a:endParaRPr lang="en-IN" b="1" dirty="0">
              <a:latin typeface="Zen Kaku Gothic New Black" pitchFamily="2" charset="-128"/>
              <a:ea typeface="Zen Kaku Gothic New Black" pitchFamily="2" charset="-128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322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BE6707-F986-4564-9F1E-4EF576E26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932B49-D179-439D-A1D1-FE2E63341279}"/>
              </a:ext>
            </a:extLst>
          </p:cNvPr>
          <p:cNvSpPr txBox="1"/>
          <p:nvPr/>
        </p:nvSpPr>
        <p:spPr>
          <a:xfrm>
            <a:off x="329381" y="546438"/>
            <a:ext cx="597196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extrusionClr>
              <a:schemeClr val="tx2">
                <a:lumMod val="75000"/>
              </a:schemeClr>
            </a:extrusionClr>
          </a:sp3d>
        </p:spPr>
        <p:txBody>
          <a:bodyPr wrap="square" rtlCol="0">
            <a:spAutoFit/>
            <a:sp3d>
              <a:extrusionClr>
                <a:schemeClr val="bg2">
                  <a:lumMod val="10000"/>
                </a:schemeClr>
              </a:extrusionClr>
            </a:sp3d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Zen Kaku Gothic New Black" pitchFamily="2" charset="-128"/>
                <a:ea typeface="Zen Kaku Gothic New Black" pitchFamily="2" charset="-128"/>
                <a:cs typeface="Poppins SemiBold" panose="00000700000000000000" pitchFamily="2" charset="0"/>
              </a:rPr>
              <a:t>STATISTIC</a:t>
            </a:r>
            <a:endParaRPr lang="en-IN" b="1" dirty="0">
              <a:solidFill>
                <a:schemeClr val="bg1"/>
              </a:solidFill>
              <a:latin typeface="Zen Kaku Gothic New Black" pitchFamily="2" charset="-128"/>
              <a:ea typeface="Zen Kaku Gothic New Black" pitchFamily="2" charset="-128"/>
              <a:cs typeface="Poppins SemiBold" panose="000007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7BA76-31B9-0352-579E-9874251B53C2}"/>
              </a:ext>
            </a:extLst>
          </p:cNvPr>
          <p:cNvSpPr txBox="1"/>
          <p:nvPr/>
        </p:nvSpPr>
        <p:spPr>
          <a:xfrm>
            <a:off x="5063451" y="2613392"/>
            <a:ext cx="145103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0000" dirty="0">
                <a:solidFill>
                  <a:srgbClr val="FF0000"/>
                </a:solidFill>
                <a:latin typeface="Death Markers" panose="02000600000000000000" pitchFamily="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BB093-E597-192A-B95E-55F9FA44F1D7}"/>
              </a:ext>
            </a:extLst>
          </p:cNvPr>
          <p:cNvSpPr txBox="1"/>
          <p:nvPr/>
        </p:nvSpPr>
        <p:spPr>
          <a:xfrm>
            <a:off x="3241329" y="4677991"/>
            <a:ext cx="5095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53% of children were killed while walking</a:t>
            </a:r>
            <a:endParaRPr lang="en-IL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99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תרשים&#10;&#10;התיאור נוצר באופן אוטומטי">
            <a:extLst>
              <a:ext uri="{FF2B5EF4-FFF2-40B4-BE49-F238E27FC236}">
                <a16:creationId xmlns:a16="http://schemas.microsoft.com/office/drawing/2014/main" id="{49AE3630-2A09-0257-ABBC-BE5CF6F7A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17926874-033B-7C8C-0860-D84699B33B7F}"/>
              </a:ext>
            </a:extLst>
          </p:cNvPr>
          <p:cNvGrpSpPr/>
          <p:nvPr/>
        </p:nvGrpSpPr>
        <p:grpSpPr>
          <a:xfrm>
            <a:off x="-3549374" y="266514"/>
            <a:ext cx="3503188" cy="3333592"/>
            <a:chOff x="228154" y="1253156"/>
            <a:chExt cx="3503188" cy="3333592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833004F-5C7A-475C-9026-E03B64347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8154" y="1253156"/>
              <a:ext cx="1531066" cy="2286039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99AAEAE-FBD5-45E9-A28C-B9EF781299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6431" y="2825875"/>
              <a:ext cx="2404911" cy="1760873"/>
            </a:xfrm>
            <a:prstGeom prst="straightConnector1">
              <a:avLst/>
            </a:prstGeom>
            <a:ln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CB99E9-7CFB-417A-9B56-29D1BED8044F}"/>
              </a:ext>
            </a:extLst>
          </p:cNvPr>
          <p:cNvSpPr txBox="1"/>
          <p:nvPr/>
        </p:nvSpPr>
        <p:spPr>
          <a:xfrm>
            <a:off x="356514" y="390500"/>
            <a:ext cx="597196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extrusionClr>
              <a:schemeClr val="tx2">
                <a:lumMod val="75000"/>
              </a:schemeClr>
            </a:extrusionClr>
          </a:sp3d>
        </p:spPr>
        <p:txBody>
          <a:bodyPr wrap="square" rtlCol="0">
            <a:spAutoFit/>
            <a:sp3d>
              <a:extrusionClr>
                <a:schemeClr val="bg2">
                  <a:lumMod val="10000"/>
                </a:schemeClr>
              </a:extrusionClr>
            </a:sp3d>
          </a:bodyPr>
          <a:lstStyle/>
          <a:p>
            <a:r>
              <a:rPr lang="en-US" sz="4800" b="1" dirty="0">
                <a:latin typeface="Zen Kaku Gothic New Black" pitchFamily="2" charset="-128"/>
                <a:ea typeface="Zen Kaku Gothic New Black" pitchFamily="2" charset="-128"/>
                <a:cs typeface="Poppins SemiBold" panose="00000700000000000000" pitchFamily="2" charset="0"/>
              </a:rPr>
              <a:t>THE PROBLEM</a:t>
            </a:r>
            <a:endParaRPr lang="en-IN" b="1" dirty="0">
              <a:latin typeface="Zen Kaku Gothic New Black" pitchFamily="2" charset="-128"/>
              <a:ea typeface="Zen Kaku Gothic New Black" pitchFamily="2" charset="-128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98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3349 -4.44444E-6 C 0.48464 -4.44444E-6 0.6698 0.0669 0.6698 0.12153 L 0.6698 0.2430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AEB"/>
            </a:gs>
            <a:gs pos="100000">
              <a:srgbClr val="DEDDD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בניין, בחוץ, אדם, מלט&#10;&#10;התיאור נוצר באופן אוטומטי">
            <a:extLst>
              <a:ext uri="{FF2B5EF4-FFF2-40B4-BE49-F238E27FC236}">
                <a16:creationId xmlns:a16="http://schemas.microsoft.com/office/drawing/2014/main" id="{49CFBF8B-B1F5-C59A-2793-DD75FDB4F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90" y="2271252"/>
            <a:ext cx="7203229" cy="4643749"/>
          </a:xfrm>
          <a:prstGeom prst="rect">
            <a:avLst/>
          </a:prstGeom>
          <a:ln w="57150">
            <a:solidFill>
              <a:srgbClr val="FF0000"/>
            </a:solidFill>
          </a:ln>
          <a:effectLst>
            <a:softEdge rad="112500"/>
          </a:effectLst>
        </p:spPr>
      </p:pic>
      <p:pic>
        <p:nvPicPr>
          <p:cNvPr id="6" name="Picture Placeholder 5" descr="A tall building with many windows&#10;&#10;Description automatically generated with low confidence">
            <a:extLst>
              <a:ext uri="{FF2B5EF4-FFF2-40B4-BE49-F238E27FC236}">
                <a16:creationId xmlns:a16="http://schemas.microsoft.com/office/drawing/2014/main" id="{F2163621-FA82-4D54-9859-D291BA36FC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" b="2178"/>
          <a:stretch/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B79D021-1340-4982-B394-959AF5DB5D34}"/>
              </a:ext>
            </a:extLst>
          </p:cNvPr>
          <p:cNvGrpSpPr/>
          <p:nvPr/>
        </p:nvGrpSpPr>
        <p:grpSpPr>
          <a:xfrm rot="455374">
            <a:off x="-885566" y="1690800"/>
            <a:ext cx="5909389" cy="4797972"/>
            <a:chOff x="3543224" y="711920"/>
            <a:chExt cx="7236190" cy="587523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3E1F45A-990B-47EE-9EDA-D5F37B4250DD}"/>
                </a:ext>
              </a:extLst>
            </p:cNvPr>
            <p:cNvCxnSpPr>
              <a:cxnSpLocks/>
            </p:cNvCxnSpPr>
            <p:nvPr/>
          </p:nvCxnSpPr>
          <p:spPr>
            <a:xfrm rot="21144626">
              <a:off x="3543224" y="711920"/>
              <a:ext cx="3604812" cy="3082937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A person in a pose for the camera&#10;&#10;Description automatically generated with low confidence">
              <a:extLst>
                <a:ext uri="{FF2B5EF4-FFF2-40B4-BE49-F238E27FC236}">
                  <a16:creationId xmlns:a16="http://schemas.microsoft.com/office/drawing/2014/main" id="{B41EFB60-1E2D-4AC1-BCEF-8DDD83863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0566">
              <a:off x="6668697" y="2548555"/>
              <a:ext cx="4110717" cy="40386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78BE6A8-2477-4060-8B8E-E4F11C893E16}"/>
              </a:ext>
            </a:extLst>
          </p:cNvPr>
          <p:cNvSpPr txBox="1"/>
          <p:nvPr/>
        </p:nvSpPr>
        <p:spPr>
          <a:xfrm>
            <a:off x="4806063" y="493301"/>
            <a:ext cx="5971960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extrusionClr>
              <a:schemeClr val="tx2">
                <a:lumMod val="75000"/>
              </a:schemeClr>
            </a:extrusionClr>
          </a:sp3d>
        </p:spPr>
        <p:txBody>
          <a:bodyPr wrap="square" rtlCol="0">
            <a:spAutoFit/>
            <a:sp3d>
              <a:extrusionClr>
                <a:schemeClr val="bg2">
                  <a:lumMod val="10000"/>
                </a:schemeClr>
              </a:extrusionClr>
            </a:sp3d>
          </a:bodyPr>
          <a:lstStyle/>
          <a:p>
            <a:r>
              <a:rPr lang="en-IN" sz="4800" b="1" dirty="0">
                <a:solidFill>
                  <a:srgbClr val="1C1C14"/>
                </a:solidFill>
                <a:latin typeface="Zen Kaku Gothic New Black" pitchFamily="2" charset="-128"/>
                <a:ea typeface="Zen Kaku Gothic New Black" pitchFamily="2" charset="-128"/>
                <a:cs typeface="Poppins SemiBold" panose="00000700000000000000" pitchFamily="2" charset="0"/>
              </a:rPr>
              <a:t>THE 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0BDD80-AFAE-4B91-A807-78B88F16DC5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7520" flipH="1">
            <a:off x="3432998" y="1825174"/>
            <a:ext cx="630025" cy="655321"/>
          </a:xfrm>
          <a:prstGeom prst="rect">
            <a:avLst/>
          </a:prstGeom>
          <a:effectLst>
            <a:softEdge rad="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8A047B-80DB-46DB-AC36-A45C9B20B96F}"/>
              </a:ext>
            </a:extLst>
          </p:cNvPr>
          <p:cNvSpPr txBox="1"/>
          <p:nvPr/>
        </p:nvSpPr>
        <p:spPr>
          <a:xfrm>
            <a:off x="5533147" y="4441954"/>
            <a:ext cx="3051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  <a:latin typeface="Zen Maru Gothic" pitchFamily="2" charset="-128"/>
                <a:ea typeface="Zen Maru Gothic" pitchFamily="2" charset="-128"/>
                <a:cs typeface="Poppins SemiBold" panose="00000700000000000000" pitchFamily="2" charset="0"/>
              </a:rPr>
              <a:t>BOOST ALERTNESS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D7A301-ACF1-421A-85E1-3021D6944952}"/>
              </a:ext>
            </a:extLst>
          </p:cNvPr>
          <p:cNvSpPr txBox="1"/>
          <p:nvPr/>
        </p:nvSpPr>
        <p:spPr>
          <a:xfrm>
            <a:off x="5533147" y="3220858"/>
            <a:ext cx="330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85000"/>
                    <a:lumOff val="15000"/>
                  </a:schemeClr>
                </a:solidFill>
                <a:latin typeface="Zen Maru Gothic" pitchFamily="2" charset="-128"/>
                <a:ea typeface="Zen Maru Gothic" pitchFamily="2" charset="-128"/>
                <a:cs typeface="Poppins SemiBold" panose="00000700000000000000" pitchFamily="2" charset="0"/>
              </a:rPr>
              <a:t>COVER YOUR BLIND SPOTS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6DDE767-C012-4455-8E0B-E0355EF65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2843" y="3184032"/>
            <a:ext cx="491164" cy="48993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4965163-C1BE-4386-BC16-D9DA93FC25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2843" y="4379547"/>
            <a:ext cx="491164" cy="489935"/>
          </a:xfrm>
          <a:prstGeom prst="rect">
            <a:avLst/>
          </a:prstGeom>
        </p:spPr>
      </p:pic>
      <p:sp>
        <p:nvSpPr>
          <p:cNvPr id="8" name="קשת 7">
            <a:extLst>
              <a:ext uri="{FF2B5EF4-FFF2-40B4-BE49-F238E27FC236}">
                <a16:creationId xmlns:a16="http://schemas.microsoft.com/office/drawing/2014/main" id="{26C2A591-218D-2626-1042-742EEDA22A07}"/>
              </a:ext>
            </a:extLst>
          </p:cNvPr>
          <p:cNvSpPr/>
          <p:nvPr/>
        </p:nvSpPr>
        <p:spPr>
          <a:xfrm>
            <a:off x="9129251" y="3673967"/>
            <a:ext cx="383458" cy="348643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קשת 11">
            <a:extLst>
              <a:ext uri="{FF2B5EF4-FFF2-40B4-BE49-F238E27FC236}">
                <a16:creationId xmlns:a16="http://schemas.microsoft.com/office/drawing/2014/main" id="{65A1EEAA-59B8-1EE1-17D9-802D79CAA828}"/>
              </a:ext>
            </a:extLst>
          </p:cNvPr>
          <p:cNvSpPr/>
          <p:nvPr/>
        </p:nvSpPr>
        <p:spPr>
          <a:xfrm>
            <a:off x="8839667" y="3492246"/>
            <a:ext cx="863548" cy="698805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קשת 12">
            <a:extLst>
              <a:ext uri="{FF2B5EF4-FFF2-40B4-BE49-F238E27FC236}">
                <a16:creationId xmlns:a16="http://schemas.microsoft.com/office/drawing/2014/main" id="{8205E0EF-BB03-43AA-CDC8-F4AA9AC669F7}"/>
              </a:ext>
            </a:extLst>
          </p:cNvPr>
          <p:cNvSpPr/>
          <p:nvPr/>
        </p:nvSpPr>
        <p:spPr>
          <a:xfrm>
            <a:off x="8329492" y="3277293"/>
            <a:ext cx="1599518" cy="1195515"/>
          </a:xfrm>
          <a:prstGeom prst="arc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814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81C916-92CD-4B34-92C2-BF406761F663}"/>
              </a:ext>
            </a:extLst>
          </p:cNvPr>
          <p:cNvSpPr txBox="1"/>
          <p:nvPr/>
        </p:nvSpPr>
        <p:spPr>
          <a:xfrm>
            <a:off x="467678" y="509303"/>
            <a:ext cx="6169095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extrusionClr>
              <a:schemeClr val="tx2">
                <a:lumMod val="75000"/>
              </a:schemeClr>
            </a:extrusionClr>
          </a:sp3d>
        </p:spPr>
        <p:txBody>
          <a:bodyPr wrap="square" rtlCol="0">
            <a:spAutoFit/>
            <a:sp3d>
              <a:extrusionClr>
                <a:schemeClr val="bg2">
                  <a:lumMod val="10000"/>
                </a:schemeClr>
              </a:extrusionClr>
            </a:sp3d>
          </a:bodyPr>
          <a:lstStyle/>
          <a:p>
            <a:pPr algn="ctr"/>
            <a:r>
              <a:rPr lang="en-IN" sz="4800" b="1" dirty="0">
                <a:latin typeface="Zen Kaku Gothic New Black" pitchFamily="2" charset="-128"/>
                <a:ea typeface="Zen Kaku Gothic New Black" pitchFamily="2" charset="-128"/>
                <a:cs typeface="Poppins SemiBold" panose="00000700000000000000" pitchFamily="2" charset="0"/>
              </a:rPr>
              <a:t>TARGET AUDIENCE</a:t>
            </a:r>
          </a:p>
        </p:txBody>
      </p:sp>
      <p:pic>
        <p:nvPicPr>
          <p:cNvPr id="4" name="תמונה 3" descr="תמונה שמכילה טקסט">
            <a:extLst>
              <a:ext uri="{FF2B5EF4-FFF2-40B4-BE49-F238E27FC236}">
                <a16:creationId xmlns:a16="http://schemas.microsoft.com/office/drawing/2014/main" id="{7B4CC60C-F3D3-E9C2-41FC-D4EBD5F09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644" y="1192184"/>
            <a:ext cx="8334069" cy="5556047"/>
          </a:xfrm>
          <a:prstGeom prst="rect">
            <a:avLst/>
          </a:prstGeom>
        </p:spPr>
      </p:pic>
      <p:pic>
        <p:nvPicPr>
          <p:cNvPr id="1026" name="Picture 2" descr="Portrait of the cute little boy walking on the road in his neighbourhood">
            <a:extLst>
              <a:ext uri="{FF2B5EF4-FFF2-40B4-BE49-F238E27FC236}">
                <a16:creationId xmlns:a16="http://schemas.microsoft.com/office/drawing/2014/main" id="{AE11CC71-80A7-7743-82BC-63BDA8DB6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75" y="1"/>
            <a:ext cx="6169094" cy="43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87D57D78-C234-3644-6287-281C38328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7" y="1778295"/>
            <a:ext cx="6513868" cy="4885402"/>
          </a:xfrm>
          <a:prstGeom prst="rect">
            <a:avLst/>
          </a:prstGeom>
        </p:spPr>
      </p:pic>
      <p:pic>
        <p:nvPicPr>
          <p:cNvPr id="1032" name="Picture 8" descr="Free vector colorful superheros to the rescue">
            <a:extLst>
              <a:ext uri="{FF2B5EF4-FFF2-40B4-BE49-F238E27FC236}">
                <a16:creationId xmlns:a16="http://schemas.microsoft.com/office/drawing/2014/main" id="{610F0ADB-8F61-02F9-CAD2-C3BB6744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436" y="1340300"/>
            <a:ext cx="7779190" cy="55423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26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3E1C4-8996-C9BD-6103-5B3AB9364D26}"/>
              </a:ext>
            </a:extLst>
          </p:cNvPr>
          <p:cNvSpPr txBox="1"/>
          <p:nvPr/>
        </p:nvSpPr>
        <p:spPr>
          <a:xfrm>
            <a:off x="467678" y="509303"/>
            <a:ext cx="6169095" cy="83099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extrusionClr>
              <a:schemeClr val="tx2">
                <a:lumMod val="75000"/>
              </a:schemeClr>
            </a:extrusionClr>
          </a:sp3d>
        </p:spPr>
        <p:txBody>
          <a:bodyPr wrap="square" rtlCol="0">
            <a:spAutoFit/>
            <a:sp3d>
              <a:extrusionClr>
                <a:schemeClr val="bg2">
                  <a:lumMod val="10000"/>
                </a:schemeClr>
              </a:extrusionClr>
            </a:sp3d>
          </a:bodyPr>
          <a:lstStyle/>
          <a:p>
            <a:r>
              <a:rPr lang="en-IN" sz="4800" b="1" dirty="0">
                <a:latin typeface="Zen Kaku Gothic New Black" pitchFamily="2" charset="-128"/>
                <a:ea typeface="Zen Kaku Gothic New Black" pitchFamily="2" charset="-128"/>
                <a:cs typeface="Poppins SemiBold" panose="00000700000000000000" pitchFamily="2" charset="0"/>
              </a:rPr>
              <a:t>THE MARKET</a:t>
            </a:r>
          </a:p>
        </p:txBody>
      </p:sp>
      <p:pic>
        <p:nvPicPr>
          <p:cNvPr id="1026" name="Picture 2" descr="שעון חכם לילדים קידיווטש Kidi Watch FIBER">
            <a:extLst>
              <a:ext uri="{FF2B5EF4-FFF2-40B4-BE49-F238E27FC236}">
                <a16:creationId xmlns:a16="http://schemas.microsoft.com/office/drawing/2014/main" id="{F8F99782-2AAA-2032-2B3E-22E7B693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73" b="95455" l="10000" r="90000">
                        <a14:foregroundMark x1="38000" y1="35537" x2="22800" y2="47521"/>
                        <a14:foregroundMark x1="22800" y1="47521" x2="31800" y2="66529"/>
                        <a14:foregroundMark x1="31800" y1="66529" x2="47200" y2="51860"/>
                        <a14:foregroundMark x1="47200" y1="51860" x2="35800" y2="30165"/>
                        <a14:foregroundMark x1="37600" y1="40289" x2="22200" y2="46281"/>
                        <a14:foregroundMark x1="22200" y1="46281" x2="34600" y2="61983"/>
                        <a14:foregroundMark x1="34600" y1="61983" x2="40000" y2="41529"/>
                        <a14:foregroundMark x1="40000" y1="41529" x2="37200" y2="37603"/>
                        <a14:foregroundMark x1="26400" y1="10331" x2="60000" y2="2273"/>
                        <a14:foregroundMark x1="60000" y1="2273" x2="64000" y2="17355"/>
                        <a14:foregroundMark x1="67000" y1="88430" x2="49200" y2="96694"/>
                        <a14:foregroundMark x1="49200" y1="96694" x2="29000" y2="95455"/>
                        <a14:foregroundMark x1="29000" y1="95455" x2="28200" y2="95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524" y="1312487"/>
            <a:ext cx="2929036" cy="283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D170C0-659B-3E6E-AA11-A122D1E8E1BD}"/>
              </a:ext>
            </a:extLst>
          </p:cNvPr>
          <p:cNvSpPr txBox="1"/>
          <p:nvPr/>
        </p:nvSpPr>
        <p:spPr>
          <a:xfrm>
            <a:off x="9070606" y="820132"/>
            <a:ext cx="172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Kidi</a:t>
            </a:r>
            <a:r>
              <a:rPr lang="en-US" dirty="0"/>
              <a:t> watch FIBER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DBBC4-7A4B-520E-937A-36CC89E0B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79" b="89809" l="9798" r="93313">
                        <a14:foregroundMark x1="80715" y1="40340" x2="61275" y2="40764"/>
                        <a14:foregroundMark x1="61275" y1="40764" x2="55365" y2="63907"/>
                        <a14:foregroundMark x1="55365" y1="63907" x2="70607" y2="75796"/>
                        <a14:foregroundMark x1="70607" y1="75796" x2="86936" y2="77707"/>
                        <a14:foregroundMark x1="86936" y1="77707" x2="91913" y2="58599"/>
                        <a14:foregroundMark x1="91913" y1="58599" x2="85226" y2="41826"/>
                        <a14:foregroundMark x1="85226" y1="41826" x2="78849" y2="41826"/>
                        <a14:foregroundMark x1="78538" y1="11253" x2="89269" y2="29299"/>
                        <a14:foregroundMark x1="89269" y1="29299" x2="93313" y2="9979"/>
                        <a14:foregroundMark x1="93313" y1="9979" x2="77760" y2="13588"/>
                        <a14:foregroundMark x1="86936" y1="43312" x2="72006" y2="44161"/>
                        <a14:foregroundMark x1="72006" y1="44161" x2="59098" y2="56051"/>
                        <a14:foregroundMark x1="59098" y1="56051" x2="58476" y2="76433"/>
                        <a14:foregroundMark x1="58476" y1="76433" x2="73095" y2="79406"/>
                        <a14:foregroundMark x1="73095" y1="79406" x2="82582" y2="59873"/>
                        <a14:foregroundMark x1="82582" y1="59873" x2="82893" y2="46285"/>
                        <a14:foregroundMark x1="80715" y1="46709" x2="63608" y2="48620"/>
                        <a14:foregroundMark x1="63608" y1="48620" x2="65008" y2="72611"/>
                        <a14:foregroundMark x1="65008" y1="72611" x2="80404" y2="73248"/>
                        <a14:foregroundMark x1="80404" y1="73248" x2="81804" y2="54565"/>
                        <a14:foregroundMark x1="83204" y1="48195" x2="68118" y2="51380"/>
                        <a14:foregroundMark x1="68118" y1="51380" x2="67807" y2="72399"/>
                        <a14:foregroundMark x1="67807" y1="72399" x2="81649" y2="74098"/>
                        <a14:foregroundMark x1="81649" y1="74098" x2="85692" y2="56051"/>
                        <a14:foregroundMark x1="85692" y1="56051" x2="84292" y2="51168"/>
                        <a14:foregroundMark x1="83981" y1="44798" x2="68118" y2="45223"/>
                        <a14:foregroundMark x1="68118" y1="45223" x2="62675" y2="68365"/>
                        <a14:foregroundMark x1="62675" y1="68365" x2="76827" y2="76645"/>
                        <a14:foregroundMark x1="76827" y1="76645" x2="82893" y2="58599"/>
                        <a14:foregroundMark x1="82893" y1="58599" x2="82115" y2="422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1208" y="3961486"/>
            <a:ext cx="3464881" cy="2538039"/>
          </a:xfrm>
          <a:prstGeom prst="rect">
            <a:avLst/>
          </a:prstGeom>
        </p:spPr>
      </p:pic>
      <p:sp>
        <p:nvSpPr>
          <p:cNvPr id="6" name="AutoShape 4" descr="Amber Alert GPS V3 ($199)">
            <a:extLst>
              <a:ext uri="{FF2B5EF4-FFF2-40B4-BE49-F238E27FC236}">
                <a16:creationId xmlns:a16="http://schemas.microsoft.com/office/drawing/2014/main" id="{AB4D7C87-F599-FBD7-A242-2E594A92E6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CD5A9-1E3B-F65D-0D3F-441F336A7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58" b="94737" l="7458" r="93729">
                        <a14:foregroundMark x1="8136" y1="15263" x2="4746" y2="37368"/>
                        <a14:foregroundMark x1="4746" y1="37368" x2="7627" y2="58947"/>
                        <a14:foregroundMark x1="7627" y1="58947" x2="13559" y2="35000"/>
                        <a14:foregroundMark x1="80339" y1="31053" x2="63559" y2="72632"/>
                        <a14:foregroundMark x1="63559" y1="72632" x2="66780" y2="93421"/>
                        <a14:foregroundMark x1="66780" y1="93421" x2="91356" y2="97895"/>
                        <a14:foregroundMark x1="91356" y1="97895" x2="93729" y2="52105"/>
                        <a14:foregroundMark x1="93729" y1="52105" x2="88475" y2="31579"/>
                        <a14:foregroundMark x1="88475" y1="31579" x2="78475" y2="33158"/>
                        <a14:foregroundMark x1="86102" y1="36579" x2="72712" y2="45789"/>
                        <a14:foregroundMark x1="72712" y1="45789" x2="68136" y2="69211"/>
                        <a14:foregroundMark x1="68136" y1="69211" x2="72712" y2="90000"/>
                        <a14:foregroundMark x1="72712" y1="90000" x2="88814" y2="90526"/>
                        <a14:foregroundMark x1="88814" y1="90526" x2="87288" y2="37632"/>
                        <a14:foregroundMark x1="84746" y1="51316" x2="75424" y2="70000"/>
                        <a14:foregroundMark x1="75424" y1="70000" x2="85763" y2="85263"/>
                        <a14:foregroundMark x1="85763" y1="85263" x2="89492" y2="64474"/>
                        <a14:foregroundMark x1="89492" y1="64474" x2="82203" y2="48421"/>
                        <a14:foregroundMark x1="40169" y1="18158" x2="27966" y2="8158"/>
                        <a14:foregroundMark x1="27966" y1="8158" x2="23898" y2="13684"/>
                        <a14:foregroundMark x1="74915" y1="87105" x2="87797" y2="94737"/>
                        <a14:foregroundMark x1="87797" y1="94737" x2="88644" y2="934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5296" y="4267907"/>
            <a:ext cx="3464881" cy="22316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1D6A1-1C94-DF31-95A7-3869026824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381" y="2273613"/>
            <a:ext cx="2771829" cy="17852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21B365-35B6-A592-0945-2A1B6A903270}"/>
              </a:ext>
            </a:extLst>
          </p:cNvPr>
          <p:cNvSpPr txBox="1"/>
          <p:nvPr/>
        </p:nvSpPr>
        <p:spPr>
          <a:xfrm>
            <a:off x="589381" y="4147794"/>
            <a:ext cx="149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Family locator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5521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lumMod val="10000"/>
              </a:schemeClr>
            </a:gs>
            <a:gs pos="60000">
              <a:srgbClr val="033655"/>
            </a:gs>
            <a:gs pos="100000">
              <a:srgbClr val="45649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6">
            <a:extLst>
              <a:ext uri="{FF2B5EF4-FFF2-40B4-BE49-F238E27FC236}">
                <a16:creationId xmlns:a16="http://schemas.microsoft.com/office/drawing/2014/main" id="{DAB70721-CA0B-4944-90DE-9908B0685681}"/>
              </a:ext>
            </a:extLst>
          </p:cNvPr>
          <p:cNvSpPr/>
          <p:nvPr/>
        </p:nvSpPr>
        <p:spPr>
          <a:xfrm>
            <a:off x="-180000" y="3205396"/>
            <a:ext cx="12363450" cy="3656552"/>
          </a:xfrm>
          <a:custGeom>
            <a:avLst/>
            <a:gdLst>
              <a:gd name="connsiteX0" fmla="*/ -17 w 12395831"/>
              <a:gd name="connsiteY0" fmla="*/ 771063 h 3593722"/>
              <a:gd name="connsiteX1" fmla="*/ 258586 w 12395831"/>
              <a:gd name="connsiteY1" fmla="*/ 771063 h 3593722"/>
              <a:gd name="connsiteX2" fmla="*/ 258586 w 12395831"/>
              <a:gd name="connsiteY2" fmla="*/ 987455 h 3593722"/>
              <a:gd name="connsiteX3" fmla="*/ 495816 w 12395831"/>
              <a:gd name="connsiteY3" fmla="*/ 987455 h 3593722"/>
              <a:gd name="connsiteX4" fmla="*/ 495816 w 12395831"/>
              <a:gd name="connsiteY4" fmla="*/ 779344 h 3593722"/>
              <a:gd name="connsiteX5" fmla="*/ 509441 w 12395831"/>
              <a:gd name="connsiteY5" fmla="*/ 621992 h 3593722"/>
              <a:gd name="connsiteX6" fmla="*/ 658245 w 12395831"/>
              <a:gd name="connsiteY6" fmla="*/ 603559 h 3593722"/>
              <a:gd name="connsiteX7" fmla="*/ 687364 w 12395831"/>
              <a:gd name="connsiteY7" fmla="*/ 597681 h 3593722"/>
              <a:gd name="connsiteX8" fmla="*/ 687364 w 12395831"/>
              <a:gd name="connsiteY8" fmla="*/ 469983 h 3593722"/>
              <a:gd name="connsiteX9" fmla="*/ 825481 w 12395831"/>
              <a:gd name="connsiteY9" fmla="*/ 375411 h 3593722"/>
              <a:gd name="connsiteX10" fmla="*/ 992184 w 12395831"/>
              <a:gd name="connsiteY10" fmla="*/ 375411 h 3593722"/>
              <a:gd name="connsiteX11" fmla="*/ 993520 w 12395831"/>
              <a:gd name="connsiteY11" fmla="*/ 550128 h 3593722"/>
              <a:gd name="connsiteX12" fmla="*/ 1020235 w 12395831"/>
              <a:gd name="connsiteY12" fmla="*/ 608902 h 3593722"/>
              <a:gd name="connsiteX13" fmla="*/ 1038668 w 12395831"/>
              <a:gd name="connsiteY13" fmla="*/ 648173 h 3593722"/>
              <a:gd name="connsiteX14" fmla="*/ 1038668 w 12395831"/>
              <a:gd name="connsiteY14" fmla="*/ 751026 h 3593722"/>
              <a:gd name="connsiteX15" fmla="*/ 1161558 w 12395831"/>
              <a:gd name="connsiteY15" fmla="*/ 831172 h 3593722"/>
              <a:gd name="connsiteX16" fmla="*/ 1183999 w 12395831"/>
              <a:gd name="connsiteY16" fmla="*/ 781482 h 3593722"/>
              <a:gd name="connsiteX17" fmla="*/ 1183999 w 12395831"/>
              <a:gd name="connsiteY17" fmla="*/ 640426 h 3593722"/>
              <a:gd name="connsiteX18" fmla="*/ 1271625 w 12395831"/>
              <a:gd name="connsiteY18" fmla="*/ 640426 h 3593722"/>
              <a:gd name="connsiteX19" fmla="*/ 1330131 w 12395831"/>
              <a:gd name="connsiteY19" fmla="*/ 699466 h 3593722"/>
              <a:gd name="connsiteX20" fmla="*/ 1328528 w 12395831"/>
              <a:gd name="connsiteY20" fmla="*/ 1153624 h 3593722"/>
              <a:gd name="connsiteX21" fmla="*/ 1331199 w 12395831"/>
              <a:gd name="connsiteY21" fmla="*/ 1205718 h 3593722"/>
              <a:gd name="connsiteX22" fmla="*/ 1451418 w 12395831"/>
              <a:gd name="connsiteY22" fmla="*/ 1205718 h 3593722"/>
              <a:gd name="connsiteX23" fmla="*/ 1451418 w 12395831"/>
              <a:gd name="connsiteY23" fmla="*/ 339079 h 3593722"/>
              <a:gd name="connsiteX24" fmla="*/ 1718569 w 12395831"/>
              <a:gd name="connsiteY24" fmla="*/ 339079 h 3593722"/>
              <a:gd name="connsiteX25" fmla="*/ 1718569 w 12395831"/>
              <a:gd name="connsiteY25" fmla="*/ 658058 h 3593722"/>
              <a:gd name="connsiteX26" fmla="*/ 1875120 w 12395831"/>
              <a:gd name="connsiteY26" fmla="*/ 658058 h 3593722"/>
              <a:gd name="connsiteX27" fmla="*/ 1875120 w 12395831"/>
              <a:gd name="connsiteY27" fmla="*/ 461701 h 3593722"/>
              <a:gd name="connsiteX28" fmla="*/ 2077888 w 12395831"/>
              <a:gd name="connsiteY28" fmla="*/ 461701 h 3593722"/>
              <a:gd name="connsiteX29" fmla="*/ 2077888 w 12395831"/>
              <a:gd name="connsiteY29" fmla="*/ 620122 h 3593722"/>
              <a:gd name="connsiteX30" fmla="*/ 2071744 w 12395831"/>
              <a:gd name="connsiteY30" fmla="*/ 593407 h 3593722"/>
              <a:gd name="connsiteX31" fmla="*/ 2133456 w 12395831"/>
              <a:gd name="connsiteY31" fmla="*/ 590468 h 3593722"/>
              <a:gd name="connsiteX32" fmla="*/ 2269436 w 12395831"/>
              <a:gd name="connsiteY32" fmla="*/ 514864 h 3593722"/>
              <a:gd name="connsiteX33" fmla="*/ 2446824 w 12395831"/>
              <a:gd name="connsiteY33" fmla="*/ 514864 h 3593722"/>
              <a:gd name="connsiteX34" fmla="*/ 2633830 w 12395831"/>
              <a:gd name="connsiteY34" fmla="*/ 514864 h 3593722"/>
              <a:gd name="connsiteX35" fmla="*/ 2637036 w 12395831"/>
              <a:gd name="connsiteY35" fmla="*/ 632144 h 3593722"/>
              <a:gd name="connsiteX36" fmla="*/ 2637036 w 12395831"/>
              <a:gd name="connsiteY36" fmla="*/ 662332 h 3593722"/>
              <a:gd name="connsiteX37" fmla="*/ 2785572 w 12395831"/>
              <a:gd name="connsiteY37" fmla="*/ 839453 h 3593722"/>
              <a:gd name="connsiteX38" fmla="*/ 2785572 w 12395831"/>
              <a:gd name="connsiteY38" fmla="*/ 1053175 h 3593722"/>
              <a:gd name="connsiteX39" fmla="*/ 2886021 w 12395831"/>
              <a:gd name="connsiteY39" fmla="*/ 1126107 h 3593722"/>
              <a:gd name="connsiteX40" fmla="*/ 2886021 w 12395831"/>
              <a:gd name="connsiteY40" fmla="*/ 515131 h 3593722"/>
              <a:gd name="connsiteX41" fmla="*/ 3054594 w 12395831"/>
              <a:gd name="connsiteY41" fmla="*/ 592071 h 3593722"/>
              <a:gd name="connsiteX42" fmla="*/ 3173209 w 12395831"/>
              <a:gd name="connsiteY42" fmla="*/ 592071 h 3593722"/>
              <a:gd name="connsiteX43" fmla="*/ 3237860 w 12395831"/>
              <a:gd name="connsiteY43" fmla="*/ 667141 h 3593722"/>
              <a:gd name="connsiteX44" fmla="*/ 3236257 w 12395831"/>
              <a:gd name="connsiteY44" fmla="*/ 697596 h 3593722"/>
              <a:gd name="connsiteX45" fmla="*/ 3412577 w 12395831"/>
              <a:gd name="connsiteY45" fmla="*/ 697596 h 3593722"/>
              <a:gd name="connsiteX46" fmla="*/ 3412577 w 12395831"/>
              <a:gd name="connsiteY46" fmla="*/ 906508 h 3593722"/>
              <a:gd name="connsiteX47" fmla="*/ 3413913 w 12395831"/>
              <a:gd name="connsiteY47" fmla="*/ 959939 h 3593722"/>
              <a:gd name="connsiteX48" fmla="*/ 3445170 w 12395831"/>
              <a:gd name="connsiteY48" fmla="*/ 999210 h 3593722"/>
              <a:gd name="connsiteX49" fmla="*/ 3476159 w 12395831"/>
              <a:gd name="connsiteY49" fmla="*/ 960473 h 3593722"/>
              <a:gd name="connsiteX50" fmla="*/ 3477495 w 12395831"/>
              <a:gd name="connsiteY50" fmla="*/ 645502 h 3593722"/>
              <a:gd name="connsiteX51" fmla="*/ 3477495 w 12395831"/>
              <a:gd name="connsiteY51" fmla="*/ 565356 h 3593722"/>
              <a:gd name="connsiteX52" fmla="*/ 3733426 w 12395831"/>
              <a:gd name="connsiteY52" fmla="*/ 567493 h 3593722"/>
              <a:gd name="connsiteX53" fmla="*/ 3762279 w 12395831"/>
              <a:gd name="connsiteY53" fmla="*/ 615046 h 3593722"/>
              <a:gd name="connsiteX54" fmla="*/ 3764950 w 12395831"/>
              <a:gd name="connsiteY54" fmla="*/ 935628 h 3593722"/>
              <a:gd name="connsiteX55" fmla="*/ 3789528 w 12395831"/>
              <a:gd name="connsiteY55" fmla="*/ 986120 h 3593722"/>
              <a:gd name="connsiteX56" fmla="*/ 3812503 w 12395831"/>
              <a:gd name="connsiteY56" fmla="*/ 934292 h 3593722"/>
              <a:gd name="connsiteX57" fmla="*/ 3812503 w 12395831"/>
              <a:gd name="connsiteY57" fmla="*/ 819417 h 3593722"/>
              <a:gd name="connsiteX58" fmla="*/ 3919364 w 12395831"/>
              <a:gd name="connsiteY58" fmla="*/ 835179 h 3593722"/>
              <a:gd name="connsiteX59" fmla="*/ 3943140 w 12395831"/>
              <a:gd name="connsiteY59" fmla="*/ 886739 h 3593722"/>
              <a:gd name="connsiteX60" fmla="*/ 4004051 w 12395831"/>
              <a:gd name="connsiteY60" fmla="*/ 1051305 h 3593722"/>
              <a:gd name="connsiteX61" fmla="*/ 4070839 w 12395831"/>
              <a:gd name="connsiteY61" fmla="*/ 1060922 h 3593722"/>
              <a:gd name="connsiteX62" fmla="*/ 4102897 w 12395831"/>
              <a:gd name="connsiteY62" fmla="*/ 1025124 h 3593722"/>
              <a:gd name="connsiteX63" fmla="*/ 4144572 w 12395831"/>
              <a:gd name="connsiteY63" fmla="*/ 969289 h 3593722"/>
              <a:gd name="connsiteX64" fmla="*/ 4196400 w 12395831"/>
              <a:gd name="connsiteY64" fmla="*/ 858421 h 3593722"/>
              <a:gd name="connsiteX65" fmla="*/ 4219642 w 12395831"/>
              <a:gd name="connsiteY65" fmla="*/ 854147 h 3593722"/>
              <a:gd name="connsiteX66" fmla="*/ 4255173 w 12395831"/>
              <a:gd name="connsiteY66" fmla="*/ 849071 h 3593722"/>
              <a:gd name="connsiteX67" fmla="*/ 4255173 w 12395831"/>
              <a:gd name="connsiteY67" fmla="*/ 721106 h 3593722"/>
              <a:gd name="connsiteX68" fmla="*/ 4406648 w 12395831"/>
              <a:gd name="connsiteY68" fmla="*/ 755835 h 3593722"/>
              <a:gd name="connsiteX69" fmla="*/ 4433363 w 12395831"/>
              <a:gd name="connsiteY69" fmla="*/ 786558 h 3593722"/>
              <a:gd name="connsiteX70" fmla="*/ 4520722 w 12395831"/>
              <a:gd name="connsiteY70" fmla="*/ 857353 h 3593722"/>
              <a:gd name="connsiteX71" fmla="*/ 4555986 w 12395831"/>
              <a:gd name="connsiteY71" fmla="*/ 860291 h 3593722"/>
              <a:gd name="connsiteX72" fmla="*/ 4557322 w 12395831"/>
              <a:gd name="connsiteY72" fmla="*/ 944444 h 3593722"/>
              <a:gd name="connsiteX73" fmla="*/ 4591250 w 12395831"/>
              <a:gd name="connsiteY73" fmla="*/ 1004286 h 3593722"/>
              <a:gd name="connsiteX74" fmla="*/ 4615293 w 12395831"/>
              <a:gd name="connsiteY74" fmla="*/ 1046763 h 3593722"/>
              <a:gd name="connsiteX75" fmla="*/ 4622507 w 12395831"/>
              <a:gd name="connsiteY75" fmla="*/ 1163775 h 3593722"/>
              <a:gd name="connsiteX76" fmla="*/ 4683684 w 12395831"/>
              <a:gd name="connsiteY76" fmla="*/ 1171523 h 3593722"/>
              <a:gd name="connsiteX77" fmla="*/ 4731238 w 12395831"/>
              <a:gd name="connsiteY77" fmla="*/ 1126107 h 3593722"/>
              <a:gd name="connsiteX78" fmla="*/ 4765165 w 12395831"/>
              <a:gd name="connsiteY78" fmla="*/ 434986 h 3593722"/>
              <a:gd name="connsiteX79" fmla="*/ 4818596 w 12395831"/>
              <a:gd name="connsiteY79" fmla="*/ 384227 h 3593722"/>
              <a:gd name="connsiteX80" fmla="*/ 4933204 w 12395831"/>
              <a:gd name="connsiteY80" fmla="*/ 263742 h 3593722"/>
              <a:gd name="connsiteX81" fmla="*/ 4935074 w 12395831"/>
              <a:gd name="connsiteY81" fmla="*/ 88223 h 3593722"/>
              <a:gd name="connsiteX82" fmla="*/ 4942287 w 12395831"/>
              <a:gd name="connsiteY82" fmla="*/ 70057 h 3593722"/>
              <a:gd name="connsiteX83" fmla="*/ 5223063 w 12395831"/>
              <a:gd name="connsiteY83" fmla="*/ 70057 h 3593722"/>
              <a:gd name="connsiteX84" fmla="*/ 5223063 w 12395831"/>
              <a:gd name="connsiteY84" fmla="*/ 522612 h 3593722"/>
              <a:gd name="connsiteX85" fmla="*/ 5311758 w 12395831"/>
              <a:gd name="connsiteY85" fmla="*/ 522612 h 3593722"/>
              <a:gd name="connsiteX86" fmla="*/ 5396178 w 12395831"/>
              <a:gd name="connsiteY86" fmla="*/ 465976 h 3593722"/>
              <a:gd name="connsiteX87" fmla="*/ 5554598 w 12395831"/>
              <a:gd name="connsiteY87" fmla="*/ 465976 h 3593722"/>
              <a:gd name="connsiteX88" fmla="*/ 5554598 w 12395831"/>
              <a:gd name="connsiteY88" fmla="*/ 969289 h 3593722"/>
              <a:gd name="connsiteX89" fmla="*/ 5625661 w 12395831"/>
              <a:gd name="connsiteY89" fmla="*/ 979708 h 3593722"/>
              <a:gd name="connsiteX90" fmla="*/ 5714088 w 12395831"/>
              <a:gd name="connsiteY90" fmla="*/ 1108208 h 3593722"/>
              <a:gd name="connsiteX91" fmla="*/ 5743742 w 12395831"/>
              <a:gd name="connsiteY91" fmla="*/ 878190 h 3593722"/>
              <a:gd name="connsiteX92" fmla="*/ 5795569 w 12395831"/>
              <a:gd name="connsiteY92" fmla="*/ 819952 h 3593722"/>
              <a:gd name="connsiteX93" fmla="*/ 5913116 w 12395831"/>
              <a:gd name="connsiteY93" fmla="*/ 793236 h 3593722"/>
              <a:gd name="connsiteX94" fmla="*/ 5995345 w 12395831"/>
              <a:gd name="connsiteY94" fmla="*/ 841217 h 3593722"/>
              <a:gd name="connsiteX95" fmla="*/ 5997269 w 12395831"/>
              <a:gd name="connsiteY95" fmla="*/ 864566 h 3593722"/>
              <a:gd name="connsiteX96" fmla="*/ 5997269 w 12395831"/>
              <a:gd name="connsiteY96" fmla="*/ 1004019 h 3593722"/>
              <a:gd name="connsiteX97" fmla="*/ 6072605 w 12395831"/>
              <a:gd name="connsiteY97" fmla="*/ 1051572 h 3593722"/>
              <a:gd name="connsiteX98" fmla="*/ 6072605 w 12395831"/>
              <a:gd name="connsiteY98" fmla="*/ 907577 h 3593722"/>
              <a:gd name="connsiteX99" fmla="*/ 6286326 w 12395831"/>
              <a:gd name="connsiteY99" fmla="*/ 934292 h 3593722"/>
              <a:gd name="connsiteX100" fmla="*/ 6323461 w 12395831"/>
              <a:gd name="connsiteY100" fmla="*/ 990928 h 3593722"/>
              <a:gd name="connsiteX101" fmla="*/ 6326934 w 12395831"/>
              <a:gd name="connsiteY101" fmla="*/ 1124504 h 3593722"/>
              <a:gd name="connsiteX102" fmla="*/ 6357656 w 12395831"/>
              <a:gd name="connsiteY102" fmla="*/ 1157364 h 3593722"/>
              <a:gd name="connsiteX103" fmla="*/ 6388379 w 12395831"/>
              <a:gd name="connsiteY103" fmla="*/ 1124504 h 3593722"/>
              <a:gd name="connsiteX104" fmla="*/ 6388379 w 12395831"/>
              <a:gd name="connsiteY104" fmla="*/ 906508 h 3593722"/>
              <a:gd name="connsiteX105" fmla="*/ 6437801 w 12395831"/>
              <a:gd name="connsiteY105" fmla="*/ 844262 h 3593722"/>
              <a:gd name="connsiteX106" fmla="*/ 6471463 w 12395831"/>
              <a:gd name="connsiteY106" fmla="*/ 807662 h 3593722"/>
              <a:gd name="connsiteX107" fmla="*/ 6473333 w 12395831"/>
              <a:gd name="connsiteY107" fmla="*/ 698932 h 3593722"/>
              <a:gd name="connsiteX108" fmla="*/ 6493369 w 12395831"/>
              <a:gd name="connsiteY108" fmla="*/ 663401 h 3593722"/>
              <a:gd name="connsiteX109" fmla="*/ 6520085 w 12395831"/>
              <a:gd name="connsiteY109" fmla="*/ 700267 h 3593722"/>
              <a:gd name="connsiteX110" fmla="*/ 6535579 w 12395831"/>
              <a:gd name="connsiteY110" fmla="*/ 850674 h 3593722"/>
              <a:gd name="connsiteX111" fmla="*/ 6589009 w 12395831"/>
              <a:gd name="connsiteY111" fmla="*/ 850674 h 3593722"/>
              <a:gd name="connsiteX112" fmla="*/ 6707892 w 12395831"/>
              <a:gd name="connsiteY112" fmla="*/ 785756 h 3593722"/>
              <a:gd name="connsiteX113" fmla="*/ 6837727 w 12395831"/>
              <a:gd name="connsiteY113" fmla="*/ 888075 h 3593722"/>
              <a:gd name="connsiteX114" fmla="*/ 6837727 w 12395831"/>
              <a:gd name="connsiteY114" fmla="*/ 748355 h 3593722"/>
              <a:gd name="connsiteX115" fmla="*/ 6894363 w 12395831"/>
              <a:gd name="connsiteY115" fmla="*/ 687444 h 3593722"/>
              <a:gd name="connsiteX116" fmla="*/ 7075225 w 12395831"/>
              <a:gd name="connsiteY116" fmla="*/ 735265 h 3593722"/>
              <a:gd name="connsiteX117" fmla="*/ 7162584 w 12395831"/>
              <a:gd name="connsiteY117" fmla="*/ 772666 h 3593722"/>
              <a:gd name="connsiteX118" fmla="*/ 7162584 w 12395831"/>
              <a:gd name="connsiteY118" fmla="*/ 658592 h 3593722"/>
              <a:gd name="connsiteX119" fmla="*/ 7178346 w 12395831"/>
              <a:gd name="connsiteY119" fmla="*/ 617718 h 3593722"/>
              <a:gd name="connsiteX120" fmla="*/ 7390196 w 12395831"/>
              <a:gd name="connsiteY120" fmla="*/ 722975 h 3593722"/>
              <a:gd name="connsiteX121" fmla="*/ 7593499 w 12395831"/>
              <a:gd name="connsiteY121" fmla="*/ 722975 h 3593722"/>
              <a:gd name="connsiteX122" fmla="*/ 7604453 w 12395831"/>
              <a:gd name="connsiteY122" fmla="*/ 851743 h 3593722"/>
              <a:gd name="connsiteX123" fmla="*/ 7684598 w 12395831"/>
              <a:gd name="connsiteY123" fmla="*/ 851743 h 3593722"/>
              <a:gd name="connsiteX124" fmla="*/ 7763407 w 12395831"/>
              <a:gd name="connsiteY124" fmla="*/ 729387 h 3593722"/>
              <a:gd name="connsiteX125" fmla="*/ 7777300 w 12395831"/>
              <a:gd name="connsiteY125" fmla="*/ 705076 h 3593722"/>
              <a:gd name="connsiteX126" fmla="*/ 7902326 w 12395831"/>
              <a:gd name="connsiteY126" fmla="*/ 636418 h 3593722"/>
              <a:gd name="connsiteX127" fmla="*/ 7903662 w 12395831"/>
              <a:gd name="connsiteY127" fmla="*/ 899830 h 3593722"/>
              <a:gd name="connsiteX128" fmla="*/ 7930377 w 12395831"/>
              <a:gd name="connsiteY128" fmla="*/ 967152 h 3593722"/>
              <a:gd name="connsiteX129" fmla="*/ 7973923 w 12395831"/>
              <a:gd name="connsiteY129" fmla="*/ 908913 h 3593722"/>
              <a:gd name="connsiteX130" fmla="*/ 7964840 w 12395831"/>
              <a:gd name="connsiteY130" fmla="*/ 893952 h 3593722"/>
              <a:gd name="connsiteX131" fmla="*/ 8195659 w 12395831"/>
              <a:gd name="connsiteY131" fmla="*/ 900364 h 3593722"/>
              <a:gd name="connsiteX132" fmla="*/ 8345263 w 12395831"/>
              <a:gd name="connsiteY132" fmla="*/ 931621 h 3593722"/>
              <a:gd name="connsiteX133" fmla="*/ 8400564 w 12395831"/>
              <a:gd name="connsiteY133" fmla="*/ 876321 h 3593722"/>
              <a:gd name="connsiteX134" fmla="*/ 8400564 w 12395831"/>
              <a:gd name="connsiteY134" fmla="*/ 787626 h 3593722"/>
              <a:gd name="connsiteX135" fmla="*/ 8582226 w 12395831"/>
              <a:gd name="connsiteY135" fmla="*/ 787626 h 3593722"/>
              <a:gd name="connsiteX136" fmla="*/ 8680805 w 12395831"/>
              <a:gd name="connsiteY136" fmla="*/ 885404 h 3593722"/>
              <a:gd name="connsiteX137" fmla="*/ 8736373 w 12395831"/>
              <a:gd name="connsiteY137" fmla="*/ 664202 h 3593722"/>
              <a:gd name="connsiteX138" fmla="*/ 8942080 w 12395831"/>
              <a:gd name="connsiteY138" fmla="*/ 634548 h 3593722"/>
              <a:gd name="connsiteX139" fmla="*/ 9029598 w 12395831"/>
              <a:gd name="connsiteY139" fmla="*/ 706572 h 3593722"/>
              <a:gd name="connsiteX140" fmla="*/ 9029705 w 12395831"/>
              <a:gd name="connsiteY140" fmla="*/ 720838 h 3593722"/>
              <a:gd name="connsiteX141" fmla="*/ 9029705 w 12395831"/>
              <a:gd name="connsiteY141" fmla="*/ 793236 h 3593722"/>
              <a:gd name="connsiteX142" fmla="*/ 9076992 w 12395831"/>
              <a:gd name="connsiteY142" fmla="*/ 846667 h 3593722"/>
              <a:gd name="connsiteX143" fmla="*/ 9123476 w 12395831"/>
              <a:gd name="connsiteY143" fmla="*/ 793236 h 3593722"/>
              <a:gd name="connsiteX144" fmla="*/ 9126949 w 12395831"/>
              <a:gd name="connsiteY144" fmla="*/ 739806 h 3593722"/>
              <a:gd name="connsiteX145" fmla="*/ 9220452 w 12395831"/>
              <a:gd name="connsiteY145" fmla="*/ 728853 h 3593722"/>
              <a:gd name="connsiteX146" fmla="*/ 9242892 w 12395831"/>
              <a:gd name="connsiteY146" fmla="*/ 488416 h 3593722"/>
              <a:gd name="connsiteX147" fmla="*/ 9253578 w 12395831"/>
              <a:gd name="connsiteY147" fmla="*/ 482539 h 3593722"/>
              <a:gd name="connsiteX148" fmla="*/ 9343876 w 12395831"/>
              <a:gd name="connsiteY148" fmla="*/ 379953 h 3593722"/>
              <a:gd name="connsiteX149" fmla="*/ 9343876 w 12395831"/>
              <a:gd name="connsiteY149" fmla="*/ -204 h 3593722"/>
              <a:gd name="connsiteX150" fmla="*/ 9523936 w 12395831"/>
              <a:gd name="connsiteY150" fmla="*/ -204 h 3593722"/>
              <a:gd name="connsiteX151" fmla="*/ 9527676 w 12395831"/>
              <a:gd name="connsiteY151" fmla="*/ 62042 h 3593722"/>
              <a:gd name="connsiteX152" fmla="*/ 9527676 w 12395831"/>
              <a:gd name="connsiteY152" fmla="*/ 504178 h 3593722"/>
              <a:gd name="connsiteX153" fmla="*/ 9601143 w 12395831"/>
              <a:gd name="connsiteY153" fmla="*/ 578179 h 3593722"/>
              <a:gd name="connsiteX154" fmla="*/ 9662053 w 12395831"/>
              <a:gd name="connsiteY154" fmla="*/ 578179 h 3593722"/>
              <a:gd name="connsiteX155" fmla="*/ 9672739 w 12395831"/>
              <a:gd name="connsiteY155" fmla="*/ 561883 h 3593722"/>
              <a:gd name="connsiteX156" fmla="*/ 9694112 w 12395831"/>
              <a:gd name="connsiteY156" fmla="*/ 477196 h 3593722"/>
              <a:gd name="connsiteX157" fmla="*/ 9844251 w 12395831"/>
              <a:gd name="connsiteY157" fmla="*/ 474257 h 3593722"/>
              <a:gd name="connsiteX158" fmla="*/ 9864020 w 12395831"/>
              <a:gd name="connsiteY158" fmla="*/ 507384 h 3593722"/>
              <a:gd name="connsiteX159" fmla="*/ 9922259 w 12395831"/>
              <a:gd name="connsiteY159" fmla="*/ 816745 h 3593722"/>
              <a:gd name="connsiteX160" fmla="*/ 9978093 w 12395831"/>
              <a:gd name="connsiteY160" fmla="*/ 816745 h 3593722"/>
              <a:gd name="connsiteX161" fmla="*/ 9982368 w 12395831"/>
              <a:gd name="connsiteY161" fmla="*/ 790030 h 3593722"/>
              <a:gd name="connsiteX162" fmla="*/ 10024845 w 12395831"/>
              <a:gd name="connsiteY162" fmla="*/ 718968 h 3593722"/>
              <a:gd name="connsiteX163" fmla="*/ 10115142 w 12395831"/>
              <a:gd name="connsiteY163" fmla="*/ 791366 h 3593722"/>
              <a:gd name="connsiteX164" fmla="*/ 10116745 w 12395831"/>
              <a:gd name="connsiteY164" fmla="*/ 973029 h 3593722"/>
              <a:gd name="connsiteX165" fmla="*/ 10135713 w 12395831"/>
              <a:gd name="connsiteY165" fmla="*/ 1010965 h 3593722"/>
              <a:gd name="connsiteX166" fmla="*/ 10157886 w 12395831"/>
              <a:gd name="connsiteY166" fmla="*/ 971426 h 3593722"/>
              <a:gd name="connsiteX167" fmla="*/ 10157886 w 12395831"/>
              <a:gd name="connsiteY167" fmla="*/ 559211 h 3593722"/>
              <a:gd name="connsiteX168" fmla="*/ 10318177 w 12395831"/>
              <a:gd name="connsiteY168" fmla="*/ 559211 h 3593722"/>
              <a:gd name="connsiteX169" fmla="*/ 10370432 w 12395831"/>
              <a:gd name="connsiteY169" fmla="*/ 610077 h 3593722"/>
              <a:gd name="connsiteX170" fmla="*/ 10369203 w 12395831"/>
              <a:gd name="connsiteY170" fmla="*/ 621992 h 3593722"/>
              <a:gd name="connsiteX171" fmla="*/ 10369203 w 12395831"/>
              <a:gd name="connsiteY171" fmla="*/ 716564 h 3593722"/>
              <a:gd name="connsiteX172" fmla="*/ 10440266 w 12395831"/>
              <a:gd name="connsiteY172" fmla="*/ 629472 h 3593722"/>
              <a:gd name="connsiteX173" fmla="*/ 10575177 w 12395831"/>
              <a:gd name="connsiteY173" fmla="*/ 631877 h 3593722"/>
              <a:gd name="connsiteX174" fmla="*/ 10614983 w 12395831"/>
              <a:gd name="connsiteY174" fmla="*/ 680498 h 3593722"/>
              <a:gd name="connsiteX175" fmla="*/ 10618189 w 12395831"/>
              <a:gd name="connsiteY175" fmla="*/ 752362 h 3593722"/>
              <a:gd name="connsiteX176" fmla="*/ 10640362 w 12395831"/>
              <a:gd name="connsiteY176" fmla="*/ 796709 h 3593722"/>
              <a:gd name="connsiteX177" fmla="*/ 10742948 w 12395831"/>
              <a:gd name="connsiteY177" fmla="*/ 876855 h 3593722"/>
              <a:gd name="connsiteX178" fmla="*/ 10796379 w 12395831"/>
              <a:gd name="connsiteY178" fmla="*/ 905440 h 3593722"/>
              <a:gd name="connsiteX179" fmla="*/ 10833780 w 12395831"/>
              <a:gd name="connsiteY179" fmla="*/ 862963 h 3593722"/>
              <a:gd name="connsiteX180" fmla="*/ 10876791 w 12395831"/>
              <a:gd name="connsiteY180" fmla="*/ 790298 h 3593722"/>
              <a:gd name="connsiteX181" fmla="*/ 10924878 w 12395831"/>
              <a:gd name="connsiteY181" fmla="*/ 659126 h 3593722"/>
              <a:gd name="connsiteX182" fmla="*/ 11111884 w 12395831"/>
              <a:gd name="connsiteY182" fmla="*/ 659126 h 3593722"/>
              <a:gd name="connsiteX183" fmla="*/ 11142608 w 12395831"/>
              <a:gd name="connsiteY183" fmla="*/ 696527 h 3593722"/>
              <a:gd name="connsiteX184" fmla="*/ 11227829 w 12395831"/>
              <a:gd name="connsiteY184" fmla="*/ 792435 h 3593722"/>
              <a:gd name="connsiteX185" fmla="*/ 11294617 w 12395831"/>
              <a:gd name="connsiteY185" fmla="*/ 891281 h 3593722"/>
              <a:gd name="connsiteX186" fmla="*/ 11296220 w 12395831"/>
              <a:gd name="connsiteY186" fmla="*/ 927346 h 3593722"/>
              <a:gd name="connsiteX187" fmla="*/ 11317324 w 12395831"/>
              <a:gd name="connsiteY187" fmla="*/ 957000 h 3593722"/>
              <a:gd name="connsiteX188" fmla="*/ 11337360 w 12395831"/>
              <a:gd name="connsiteY188" fmla="*/ 926545 h 3593722"/>
              <a:gd name="connsiteX189" fmla="*/ 11337360 w 12395831"/>
              <a:gd name="connsiteY189" fmla="*/ 744882 h 3593722"/>
              <a:gd name="connsiteX190" fmla="*/ 11337360 w 12395831"/>
              <a:gd name="connsiteY190" fmla="*/ 626534 h 3593722"/>
              <a:gd name="connsiteX191" fmla="*/ 11524367 w 12395831"/>
              <a:gd name="connsiteY191" fmla="*/ 668209 h 3593722"/>
              <a:gd name="connsiteX192" fmla="*/ 11592491 w 12395831"/>
              <a:gd name="connsiteY192" fmla="*/ 668209 h 3593722"/>
              <a:gd name="connsiteX193" fmla="*/ 11609054 w 12395831"/>
              <a:gd name="connsiteY193" fmla="*/ 614779 h 3593722"/>
              <a:gd name="connsiteX194" fmla="*/ 11609054 w 12395831"/>
              <a:gd name="connsiteY194" fmla="*/ 531695 h 3593722"/>
              <a:gd name="connsiteX195" fmla="*/ 11663820 w 12395831"/>
              <a:gd name="connsiteY195" fmla="*/ 567226 h 3593722"/>
              <a:gd name="connsiteX196" fmla="*/ 11690535 w 12395831"/>
              <a:gd name="connsiteY196" fmla="*/ 700802 h 3593722"/>
              <a:gd name="connsiteX197" fmla="*/ 11695878 w 12395831"/>
              <a:gd name="connsiteY197" fmla="*/ 744348 h 3593722"/>
              <a:gd name="connsiteX198" fmla="*/ 11711907 w 12395831"/>
              <a:gd name="connsiteY198" fmla="*/ 710687 h 3593722"/>
              <a:gd name="connsiteX199" fmla="*/ 11801136 w 12395831"/>
              <a:gd name="connsiteY199" fmla="*/ 591537 h 3593722"/>
              <a:gd name="connsiteX200" fmla="*/ 11879144 w 12395831"/>
              <a:gd name="connsiteY200" fmla="*/ 746485 h 3593722"/>
              <a:gd name="connsiteX201" fmla="*/ 11971845 w 12395831"/>
              <a:gd name="connsiteY201" fmla="*/ 765185 h 3593722"/>
              <a:gd name="connsiteX202" fmla="*/ 11981196 w 12395831"/>
              <a:gd name="connsiteY202" fmla="*/ 562150 h 3593722"/>
              <a:gd name="connsiteX203" fmla="*/ 12291893 w 12395831"/>
              <a:gd name="connsiteY203" fmla="*/ 655653 h 3593722"/>
              <a:gd name="connsiteX204" fmla="*/ 12291893 w 12395831"/>
              <a:gd name="connsiteY204" fmla="*/ 474792 h 3593722"/>
              <a:gd name="connsiteX205" fmla="*/ 12393410 w 12395831"/>
              <a:gd name="connsiteY205" fmla="*/ 481203 h 3593722"/>
              <a:gd name="connsiteX206" fmla="*/ 12393410 w 12395831"/>
              <a:gd name="connsiteY206" fmla="*/ 3514977 h 3593722"/>
              <a:gd name="connsiteX207" fmla="*/ 12395815 w 12395831"/>
              <a:gd name="connsiteY207" fmla="*/ 3593519 h 3593722"/>
              <a:gd name="connsiteX208" fmla="*/ -17 w 12395831"/>
              <a:gd name="connsiteY208" fmla="*/ 3593519 h 3593722"/>
              <a:gd name="connsiteX209" fmla="*/ 2153225 w 12395831"/>
              <a:gd name="connsiteY209" fmla="*/ 819684 h 3593722"/>
              <a:gd name="connsiteX210" fmla="*/ 2086971 w 12395831"/>
              <a:gd name="connsiteY210" fmla="*/ 702672 h 3593722"/>
              <a:gd name="connsiteX211" fmla="*/ 2086971 w 12395831"/>
              <a:gd name="connsiteY211" fmla="*/ 819684 h 35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</a:cxnLst>
            <a:rect l="l" t="t" r="r" b="b"/>
            <a:pathLst>
              <a:path w="12395831" h="3593722">
                <a:moveTo>
                  <a:pt x="-17" y="771063"/>
                </a:moveTo>
                <a:lnTo>
                  <a:pt x="258586" y="771063"/>
                </a:lnTo>
                <a:lnTo>
                  <a:pt x="258586" y="987455"/>
                </a:lnTo>
                <a:lnTo>
                  <a:pt x="495816" y="987455"/>
                </a:lnTo>
                <a:cubicBezTo>
                  <a:pt x="495816" y="917996"/>
                  <a:pt x="495816" y="848537"/>
                  <a:pt x="495816" y="779344"/>
                </a:cubicBezTo>
                <a:cubicBezTo>
                  <a:pt x="495816" y="725914"/>
                  <a:pt x="481925" y="655920"/>
                  <a:pt x="509441" y="621992"/>
                </a:cubicBezTo>
                <a:cubicBezTo>
                  <a:pt x="532149" y="593941"/>
                  <a:pt x="606684" y="608368"/>
                  <a:pt x="658245" y="603559"/>
                </a:cubicBezTo>
                <a:cubicBezTo>
                  <a:pt x="665992" y="603559"/>
                  <a:pt x="673472" y="600353"/>
                  <a:pt x="687364" y="597681"/>
                </a:cubicBezTo>
                <a:lnTo>
                  <a:pt x="687364" y="469983"/>
                </a:lnTo>
                <a:cubicBezTo>
                  <a:pt x="735184" y="432047"/>
                  <a:pt x="842846" y="501507"/>
                  <a:pt x="825481" y="375411"/>
                </a:cubicBezTo>
                <a:lnTo>
                  <a:pt x="992184" y="375411"/>
                </a:lnTo>
                <a:cubicBezTo>
                  <a:pt x="992184" y="434719"/>
                  <a:pt x="989780" y="492691"/>
                  <a:pt x="993520" y="550128"/>
                </a:cubicBezTo>
                <a:cubicBezTo>
                  <a:pt x="998951" y="571126"/>
                  <a:pt x="1007989" y="591002"/>
                  <a:pt x="1020235" y="608902"/>
                </a:cubicBezTo>
                <a:cubicBezTo>
                  <a:pt x="1028626" y="620816"/>
                  <a:pt x="1034864" y="634094"/>
                  <a:pt x="1038668" y="648173"/>
                </a:cubicBezTo>
                <a:cubicBezTo>
                  <a:pt x="1041607" y="682101"/>
                  <a:pt x="1038668" y="716564"/>
                  <a:pt x="1038668" y="751026"/>
                </a:cubicBezTo>
                <a:cubicBezTo>
                  <a:pt x="1038668" y="826897"/>
                  <a:pt x="1092099" y="863230"/>
                  <a:pt x="1161558" y="831172"/>
                </a:cubicBezTo>
                <a:cubicBezTo>
                  <a:pt x="1174114" y="825294"/>
                  <a:pt x="1182663" y="799114"/>
                  <a:pt x="1183999" y="781482"/>
                </a:cubicBezTo>
                <a:cubicBezTo>
                  <a:pt x="1187205" y="737669"/>
                  <a:pt x="1183999" y="693322"/>
                  <a:pt x="1183999" y="640426"/>
                </a:cubicBezTo>
                <a:cubicBezTo>
                  <a:pt x="1213188" y="641922"/>
                  <a:pt x="1242436" y="641922"/>
                  <a:pt x="1271625" y="640426"/>
                </a:cubicBezTo>
                <a:cubicBezTo>
                  <a:pt x="1318109" y="635350"/>
                  <a:pt x="1330665" y="655653"/>
                  <a:pt x="1330131" y="699466"/>
                </a:cubicBezTo>
                <a:cubicBezTo>
                  <a:pt x="1327994" y="850674"/>
                  <a:pt x="1330131" y="1002149"/>
                  <a:pt x="1328528" y="1153624"/>
                </a:cubicBezTo>
                <a:cubicBezTo>
                  <a:pt x="1328528" y="1169386"/>
                  <a:pt x="1330131" y="1185415"/>
                  <a:pt x="1331199" y="1205718"/>
                </a:cubicBezTo>
                <a:lnTo>
                  <a:pt x="1451418" y="1205718"/>
                </a:lnTo>
                <a:lnTo>
                  <a:pt x="1451418" y="339079"/>
                </a:lnTo>
                <a:lnTo>
                  <a:pt x="1718569" y="339079"/>
                </a:lnTo>
                <a:lnTo>
                  <a:pt x="1718569" y="658058"/>
                </a:lnTo>
                <a:lnTo>
                  <a:pt x="1875120" y="658058"/>
                </a:lnTo>
                <a:lnTo>
                  <a:pt x="1875120" y="461701"/>
                </a:lnTo>
                <a:lnTo>
                  <a:pt x="2077888" y="461701"/>
                </a:lnTo>
                <a:lnTo>
                  <a:pt x="2077888" y="620122"/>
                </a:lnTo>
                <a:cubicBezTo>
                  <a:pt x="2071744" y="620122"/>
                  <a:pt x="2066133" y="590468"/>
                  <a:pt x="2071744" y="593407"/>
                </a:cubicBezTo>
                <a:cubicBezTo>
                  <a:pt x="2085101" y="580584"/>
                  <a:pt x="2125174" y="605696"/>
                  <a:pt x="2133456" y="590468"/>
                </a:cubicBezTo>
                <a:cubicBezTo>
                  <a:pt x="2163109" y="535168"/>
                  <a:pt x="2194633" y="517002"/>
                  <a:pt x="2269436" y="514864"/>
                </a:cubicBezTo>
                <a:cubicBezTo>
                  <a:pt x="2344238" y="512727"/>
                  <a:pt x="2373625" y="514864"/>
                  <a:pt x="2446824" y="514864"/>
                </a:cubicBezTo>
                <a:cubicBezTo>
                  <a:pt x="2482890" y="514864"/>
                  <a:pt x="2602039" y="514864"/>
                  <a:pt x="2633830" y="514864"/>
                </a:cubicBezTo>
                <a:cubicBezTo>
                  <a:pt x="2633830" y="610772"/>
                  <a:pt x="2636769" y="554403"/>
                  <a:pt x="2637036" y="632144"/>
                </a:cubicBezTo>
                <a:lnTo>
                  <a:pt x="2637036" y="662332"/>
                </a:lnTo>
                <a:cubicBezTo>
                  <a:pt x="2637036" y="775337"/>
                  <a:pt x="2671232" y="818081"/>
                  <a:pt x="2785572" y="839453"/>
                </a:cubicBezTo>
                <a:cubicBezTo>
                  <a:pt x="2785572" y="909714"/>
                  <a:pt x="2785572" y="981845"/>
                  <a:pt x="2785572" y="1053175"/>
                </a:cubicBezTo>
                <a:cubicBezTo>
                  <a:pt x="2785572" y="1133320"/>
                  <a:pt x="2790648" y="1138129"/>
                  <a:pt x="2886021" y="1126107"/>
                </a:cubicBezTo>
                <a:lnTo>
                  <a:pt x="2886021" y="515131"/>
                </a:lnTo>
                <a:cubicBezTo>
                  <a:pt x="2992882" y="493759"/>
                  <a:pt x="3043107" y="517269"/>
                  <a:pt x="3054594" y="592071"/>
                </a:cubicBezTo>
                <a:lnTo>
                  <a:pt x="3173209" y="592071"/>
                </a:lnTo>
                <a:cubicBezTo>
                  <a:pt x="3246409" y="592071"/>
                  <a:pt x="3248279" y="594476"/>
                  <a:pt x="3237860" y="667141"/>
                </a:cubicBezTo>
                <a:cubicBezTo>
                  <a:pt x="3237860" y="674888"/>
                  <a:pt x="3237860" y="682903"/>
                  <a:pt x="3236257" y="697596"/>
                </a:cubicBezTo>
                <a:lnTo>
                  <a:pt x="3412577" y="697596"/>
                </a:lnTo>
                <a:lnTo>
                  <a:pt x="3412577" y="906508"/>
                </a:lnTo>
                <a:cubicBezTo>
                  <a:pt x="3410413" y="924301"/>
                  <a:pt x="3410867" y="942280"/>
                  <a:pt x="3413913" y="959939"/>
                </a:cubicBezTo>
                <a:cubicBezTo>
                  <a:pt x="3422008" y="974739"/>
                  <a:pt x="3432560" y="988017"/>
                  <a:pt x="3445170" y="999210"/>
                </a:cubicBezTo>
                <a:cubicBezTo>
                  <a:pt x="3455856" y="986120"/>
                  <a:pt x="3475892" y="972495"/>
                  <a:pt x="3476159" y="960473"/>
                </a:cubicBezTo>
                <a:cubicBezTo>
                  <a:pt x="3478564" y="855483"/>
                  <a:pt x="3477495" y="750492"/>
                  <a:pt x="3477495" y="645502"/>
                </a:cubicBezTo>
                <a:lnTo>
                  <a:pt x="3477495" y="565356"/>
                </a:lnTo>
                <a:cubicBezTo>
                  <a:pt x="3565655" y="565356"/>
                  <a:pt x="3649808" y="563753"/>
                  <a:pt x="3733426" y="567493"/>
                </a:cubicBezTo>
                <a:cubicBezTo>
                  <a:pt x="3744380" y="567493"/>
                  <a:pt x="3762011" y="598216"/>
                  <a:pt x="3762279" y="615046"/>
                </a:cubicBezTo>
                <a:cubicBezTo>
                  <a:pt x="3764950" y="721907"/>
                  <a:pt x="3762279" y="828768"/>
                  <a:pt x="3764950" y="935628"/>
                </a:cubicBezTo>
                <a:cubicBezTo>
                  <a:pt x="3764950" y="952726"/>
                  <a:pt x="3780979" y="969289"/>
                  <a:pt x="3789528" y="986120"/>
                </a:cubicBezTo>
                <a:cubicBezTo>
                  <a:pt x="3799867" y="970144"/>
                  <a:pt x="3807614" y="952672"/>
                  <a:pt x="3812503" y="934292"/>
                </a:cubicBezTo>
                <a:cubicBezTo>
                  <a:pt x="3816243" y="898761"/>
                  <a:pt x="3812503" y="862696"/>
                  <a:pt x="3812503" y="819417"/>
                </a:cubicBezTo>
                <a:cubicBezTo>
                  <a:pt x="3848595" y="820833"/>
                  <a:pt x="3884420" y="826096"/>
                  <a:pt x="3919364" y="835179"/>
                </a:cubicBezTo>
                <a:cubicBezTo>
                  <a:pt x="3935793" y="847014"/>
                  <a:pt x="3944797" y="866569"/>
                  <a:pt x="3943140" y="886739"/>
                </a:cubicBezTo>
                <a:cubicBezTo>
                  <a:pt x="3920432" y="958336"/>
                  <a:pt x="3990426" y="993600"/>
                  <a:pt x="4004051" y="1051305"/>
                </a:cubicBezTo>
                <a:cubicBezTo>
                  <a:pt x="4006188" y="1059854"/>
                  <a:pt x="4048398" y="1064128"/>
                  <a:pt x="4070839" y="1060922"/>
                </a:cubicBezTo>
                <a:cubicBezTo>
                  <a:pt x="4083127" y="1059319"/>
                  <a:pt x="4093279" y="1038214"/>
                  <a:pt x="4102897" y="1025124"/>
                </a:cubicBezTo>
                <a:cubicBezTo>
                  <a:pt x="4118178" y="1007599"/>
                  <a:pt x="4132123" y="988925"/>
                  <a:pt x="4144572" y="969289"/>
                </a:cubicBezTo>
                <a:cubicBezTo>
                  <a:pt x="4161937" y="935628"/>
                  <a:pt x="4176631" y="900898"/>
                  <a:pt x="4196400" y="858421"/>
                </a:cubicBezTo>
                <a:cubicBezTo>
                  <a:pt x="4196400" y="858421"/>
                  <a:pt x="4207887" y="856017"/>
                  <a:pt x="4219642" y="854147"/>
                </a:cubicBezTo>
                <a:cubicBezTo>
                  <a:pt x="4231397" y="852277"/>
                  <a:pt x="4238877" y="851208"/>
                  <a:pt x="4255173" y="849071"/>
                </a:cubicBezTo>
                <a:lnTo>
                  <a:pt x="4255173" y="721106"/>
                </a:lnTo>
                <a:cubicBezTo>
                  <a:pt x="4311008" y="733394"/>
                  <a:pt x="4359362" y="742745"/>
                  <a:pt x="4406648" y="755835"/>
                </a:cubicBezTo>
                <a:cubicBezTo>
                  <a:pt x="4418136" y="759041"/>
                  <a:pt x="4433363" y="776406"/>
                  <a:pt x="4433363" y="786558"/>
                </a:cubicBezTo>
                <a:cubicBezTo>
                  <a:pt x="4430158" y="852010"/>
                  <a:pt x="4465956" y="864833"/>
                  <a:pt x="4520722" y="857353"/>
                </a:cubicBezTo>
                <a:cubicBezTo>
                  <a:pt x="4532530" y="857406"/>
                  <a:pt x="4544338" y="858368"/>
                  <a:pt x="4555986" y="860291"/>
                </a:cubicBezTo>
                <a:cubicBezTo>
                  <a:pt x="4553448" y="888315"/>
                  <a:pt x="4553902" y="916527"/>
                  <a:pt x="4557322" y="944444"/>
                </a:cubicBezTo>
                <a:cubicBezTo>
                  <a:pt x="4565523" y="966003"/>
                  <a:pt x="4576984" y="986173"/>
                  <a:pt x="4591250" y="1004286"/>
                </a:cubicBezTo>
                <a:cubicBezTo>
                  <a:pt x="4599799" y="1018445"/>
                  <a:pt x="4613424" y="1031001"/>
                  <a:pt x="4615293" y="1046763"/>
                </a:cubicBezTo>
                <a:cubicBezTo>
                  <a:pt x="4620637" y="1084164"/>
                  <a:pt x="4620369" y="1122367"/>
                  <a:pt x="4622507" y="1163775"/>
                </a:cubicBezTo>
                <a:cubicBezTo>
                  <a:pt x="4644680" y="1166714"/>
                  <a:pt x="4663915" y="1170187"/>
                  <a:pt x="4683684" y="1171523"/>
                </a:cubicBezTo>
                <a:cubicBezTo>
                  <a:pt x="4715475" y="1173660"/>
                  <a:pt x="4725093" y="1158967"/>
                  <a:pt x="4731238" y="1126107"/>
                </a:cubicBezTo>
                <a:cubicBezTo>
                  <a:pt x="4775050" y="896891"/>
                  <a:pt x="4765433" y="665805"/>
                  <a:pt x="4765165" y="434986"/>
                </a:cubicBezTo>
                <a:cubicBezTo>
                  <a:pt x="4765165" y="393310"/>
                  <a:pt x="4781462" y="384494"/>
                  <a:pt x="4818596" y="384227"/>
                </a:cubicBezTo>
                <a:cubicBezTo>
                  <a:pt x="4933204" y="384227"/>
                  <a:pt x="4933204" y="382090"/>
                  <a:pt x="4933204" y="263742"/>
                </a:cubicBezTo>
                <a:cubicBezTo>
                  <a:pt x="4933204" y="205236"/>
                  <a:pt x="4933204" y="146730"/>
                  <a:pt x="4935074" y="88223"/>
                </a:cubicBezTo>
                <a:cubicBezTo>
                  <a:pt x="4936704" y="81892"/>
                  <a:pt x="4939135" y="75774"/>
                  <a:pt x="4942287" y="70057"/>
                </a:cubicBezTo>
                <a:lnTo>
                  <a:pt x="5223063" y="70057"/>
                </a:lnTo>
                <a:lnTo>
                  <a:pt x="5223063" y="522612"/>
                </a:lnTo>
                <a:lnTo>
                  <a:pt x="5311758" y="522612"/>
                </a:lnTo>
                <a:cubicBezTo>
                  <a:pt x="5310155" y="463037"/>
                  <a:pt x="5351029" y="463571"/>
                  <a:pt x="5396178" y="465976"/>
                </a:cubicBezTo>
                <a:cubicBezTo>
                  <a:pt x="5441326" y="468380"/>
                  <a:pt x="5492886" y="465976"/>
                  <a:pt x="5554598" y="465976"/>
                </a:cubicBezTo>
                <a:lnTo>
                  <a:pt x="5554598" y="969289"/>
                </a:lnTo>
                <a:lnTo>
                  <a:pt x="5625661" y="979708"/>
                </a:lnTo>
                <a:cubicBezTo>
                  <a:pt x="5655582" y="1022185"/>
                  <a:pt x="5589328" y="1126908"/>
                  <a:pt x="5714088" y="1108208"/>
                </a:cubicBezTo>
                <a:cubicBezTo>
                  <a:pt x="5724240" y="1031001"/>
                  <a:pt x="5736529" y="954863"/>
                  <a:pt x="5743742" y="878190"/>
                </a:cubicBezTo>
                <a:cubicBezTo>
                  <a:pt x="5746947" y="842659"/>
                  <a:pt x="5757366" y="824760"/>
                  <a:pt x="5795569" y="819952"/>
                </a:cubicBezTo>
                <a:cubicBezTo>
                  <a:pt x="5833772" y="815143"/>
                  <a:pt x="5873577" y="800182"/>
                  <a:pt x="5913116" y="793236"/>
                </a:cubicBezTo>
                <a:cubicBezTo>
                  <a:pt x="5949075" y="783779"/>
                  <a:pt x="5985888" y="805258"/>
                  <a:pt x="5995345" y="841217"/>
                </a:cubicBezTo>
                <a:cubicBezTo>
                  <a:pt x="5997349" y="848830"/>
                  <a:pt x="5997990" y="856738"/>
                  <a:pt x="5997269" y="864566"/>
                </a:cubicBezTo>
                <a:cubicBezTo>
                  <a:pt x="5997269" y="911050"/>
                  <a:pt x="5997269" y="957534"/>
                  <a:pt x="5997269" y="1004019"/>
                </a:cubicBezTo>
                <a:cubicBezTo>
                  <a:pt x="5997269" y="1050503"/>
                  <a:pt x="6018641" y="1070539"/>
                  <a:pt x="6072605" y="1051572"/>
                </a:cubicBezTo>
                <a:lnTo>
                  <a:pt x="6072605" y="907577"/>
                </a:lnTo>
                <a:cubicBezTo>
                  <a:pt x="6148744" y="916126"/>
                  <a:pt x="6217669" y="920400"/>
                  <a:pt x="6286326" y="934292"/>
                </a:cubicBezTo>
                <a:cubicBezTo>
                  <a:pt x="6302356" y="937498"/>
                  <a:pt x="6320789" y="970091"/>
                  <a:pt x="6323461" y="990928"/>
                </a:cubicBezTo>
                <a:cubicBezTo>
                  <a:pt x="6329338" y="1034474"/>
                  <a:pt x="6323461" y="1079623"/>
                  <a:pt x="6326934" y="1124504"/>
                </a:cubicBezTo>
                <a:cubicBezTo>
                  <a:pt x="6326934" y="1136259"/>
                  <a:pt x="6346970" y="1146411"/>
                  <a:pt x="6357656" y="1157364"/>
                </a:cubicBezTo>
                <a:cubicBezTo>
                  <a:pt x="6368342" y="1146411"/>
                  <a:pt x="6387844" y="1135724"/>
                  <a:pt x="6388379" y="1124504"/>
                </a:cubicBezTo>
                <a:cubicBezTo>
                  <a:pt x="6391317" y="1051839"/>
                  <a:pt x="6390782" y="979174"/>
                  <a:pt x="6388379" y="906508"/>
                </a:cubicBezTo>
                <a:cubicBezTo>
                  <a:pt x="6388379" y="870710"/>
                  <a:pt x="6388379" y="842392"/>
                  <a:pt x="6437801" y="844262"/>
                </a:cubicBezTo>
                <a:cubicBezTo>
                  <a:pt x="6449022" y="844262"/>
                  <a:pt x="6469592" y="821821"/>
                  <a:pt x="6471463" y="807662"/>
                </a:cubicBezTo>
                <a:cubicBezTo>
                  <a:pt x="6476004" y="772131"/>
                  <a:pt x="6471463" y="735265"/>
                  <a:pt x="6473333" y="698932"/>
                </a:cubicBezTo>
                <a:cubicBezTo>
                  <a:pt x="6473333" y="686643"/>
                  <a:pt x="6486423" y="675155"/>
                  <a:pt x="6493369" y="663401"/>
                </a:cubicBezTo>
                <a:cubicBezTo>
                  <a:pt x="6502452" y="675689"/>
                  <a:pt x="6517413" y="686910"/>
                  <a:pt x="6520085" y="700267"/>
                </a:cubicBezTo>
                <a:cubicBezTo>
                  <a:pt x="6527565" y="748889"/>
                  <a:pt x="6530503" y="798579"/>
                  <a:pt x="6535579" y="850674"/>
                </a:cubicBezTo>
                <a:lnTo>
                  <a:pt x="6589009" y="850674"/>
                </a:lnTo>
                <a:cubicBezTo>
                  <a:pt x="6602901" y="759041"/>
                  <a:pt x="6627747" y="746485"/>
                  <a:pt x="6707892" y="785756"/>
                </a:cubicBezTo>
                <a:cubicBezTo>
                  <a:pt x="6697473" y="863230"/>
                  <a:pt x="6746628" y="919332"/>
                  <a:pt x="6837727" y="888075"/>
                </a:cubicBezTo>
                <a:cubicBezTo>
                  <a:pt x="6837727" y="843461"/>
                  <a:pt x="6839865" y="795641"/>
                  <a:pt x="6837727" y="748355"/>
                </a:cubicBezTo>
                <a:cubicBezTo>
                  <a:pt x="6835590" y="701069"/>
                  <a:pt x="6847078" y="687979"/>
                  <a:pt x="6894363" y="687444"/>
                </a:cubicBezTo>
                <a:cubicBezTo>
                  <a:pt x="6960350" y="687444"/>
                  <a:pt x="7021528" y="689314"/>
                  <a:pt x="7075225" y="735265"/>
                </a:cubicBezTo>
                <a:cubicBezTo>
                  <a:pt x="7094460" y="751828"/>
                  <a:pt x="7123846" y="756636"/>
                  <a:pt x="7162584" y="772666"/>
                </a:cubicBezTo>
                <a:cubicBezTo>
                  <a:pt x="7162584" y="725113"/>
                  <a:pt x="7161248" y="692520"/>
                  <a:pt x="7162584" y="658592"/>
                </a:cubicBezTo>
                <a:cubicBezTo>
                  <a:pt x="7162584" y="644433"/>
                  <a:pt x="7168461" y="623595"/>
                  <a:pt x="7178346" y="617718"/>
                </a:cubicBezTo>
                <a:cubicBezTo>
                  <a:pt x="7249942" y="576309"/>
                  <a:pt x="7369626" y="632678"/>
                  <a:pt x="7390196" y="722975"/>
                </a:cubicBezTo>
                <a:lnTo>
                  <a:pt x="7593499" y="722975"/>
                </a:lnTo>
                <a:cubicBezTo>
                  <a:pt x="7597506" y="769994"/>
                  <a:pt x="7600979" y="809265"/>
                  <a:pt x="7604453" y="851743"/>
                </a:cubicBezTo>
                <a:lnTo>
                  <a:pt x="7684598" y="851743"/>
                </a:lnTo>
                <a:cubicBezTo>
                  <a:pt x="7674179" y="786290"/>
                  <a:pt x="7694215" y="740607"/>
                  <a:pt x="7763407" y="729387"/>
                </a:cubicBezTo>
                <a:cubicBezTo>
                  <a:pt x="7769552" y="729387"/>
                  <a:pt x="7775963" y="713892"/>
                  <a:pt x="7777300" y="705076"/>
                </a:cubicBezTo>
                <a:cubicBezTo>
                  <a:pt x="7788253" y="636418"/>
                  <a:pt x="7816838" y="619053"/>
                  <a:pt x="7902326" y="636418"/>
                </a:cubicBezTo>
                <a:cubicBezTo>
                  <a:pt x="7902326" y="722975"/>
                  <a:pt x="7900456" y="811402"/>
                  <a:pt x="7903662" y="899830"/>
                </a:cubicBezTo>
                <a:cubicBezTo>
                  <a:pt x="7908792" y="923606"/>
                  <a:pt x="7917795" y="946341"/>
                  <a:pt x="7930377" y="967152"/>
                </a:cubicBezTo>
                <a:lnTo>
                  <a:pt x="7973923" y="908913"/>
                </a:lnTo>
                <a:lnTo>
                  <a:pt x="7964840" y="893952"/>
                </a:lnTo>
                <a:cubicBezTo>
                  <a:pt x="8042581" y="893952"/>
                  <a:pt x="8127802" y="874450"/>
                  <a:pt x="8195659" y="900364"/>
                </a:cubicBezTo>
                <a:cubicBezTo>
                  <a:pt x="8243746" y="918023"/>
                  <a:pt x="8294130" y="928549"/>
                  <a:pt x="8345263" y="931621"/>
                </a:cubicBezTo>
                <a:cubicBezTo>
                  <a:pt x="8388008" y="935361"/>
                  <a:pt x="8404304" y="918531"/>
                  <a:pt x="8400564" y="876321"/>
                </a:cubicBezTo>
                <a:cubicBezTo>
                  <a:pt x="8397892" y="849605"/>
                  <a:pt x="8400564" y="820486"/>
                  <a:pt x="8400564" y="787626"/>
                </a:cubicBezTo>
                <a:lnTo>
                  <a:pt x="8582226" y="787626"/>
                </a:lnTo>
                <a:cubicBezTo>
                  <a:pt x="8604668" y="896891"/>
                  <a:pt x="8604668" y="896891"/>
                  <a:pt x="8680805" y="885404"/>
                </a:cubicBezTo>
                <a:cubicBezTo>
                  <a:pt x="8698705" y="814341"/>
                  <a:pt x="8716604" y="743279"/>
                  <a:pt x="8736373" y="664202"/>
                </a:cubicBezTo>
                <a:cubicBezTo>
                  <a:pt x="8800222" y="654585"/>
                  <a:pt x="8869949" y="641761"/>
                  <a:pt x="8942080" y="634548"/>
                </a:cubicBezTo>
                <a:cubicBezTo>
                  <a:pt x="8986133" y="630274"/>
                  <a:pt x="9025325" y="662519"/>
                  <a:pt x="9029598" y="706572"/>
                </a:cubicBezTo>
                <a:cubicBezTo>
                  <a:pt x="9030052" y="711327"/>
                  <a:pt x="9030106" y="716083"/>
                  <a:pt x="9029705" y="720838"/>
                </a:cubicBezTo>
                <a:cubicBezTo>
                  <a:pt x="9029705" y="744882"/>
                  <a:pt x="9029705" y="769192"/>
                  <a:pt x="9029705" y="793236"/>
                </a:cubicBezTo>
                <a:cubicBezTo>
                  <a:pt x="9031575" y="822356"/>
                  <a:pt x="9035583" y="846667"/>
                  <a:pt x="9076992" y="846667"/>
                </a:cubicBezTo>
                <a:cubicBezTo>
                  <a:pt x="9118400" y="846667"/>
                  <a:pt x="9120003" y="819952"/>
                  <a:pt x="9123476" y="793236"/>
                </a:cubicBezTo>
                <a:cubicBezTo>
                  <a:pt x="9125346" y="777207"/>
                  <a:pt x="9125613" y="761178"/>
                  <a:pt x="9126949" y="739806"/>
                </a:cubicBezTo>
                <a:lnTo>
                  <a:pt x="9220452" y="728853"/>
                </a:lnTo>
                <a:cubicBezTo>
                  <a:pt x="9227665" y="648707"/>
                  <a:pt x="9235412" y="568562"/>
                  <a:pt x="9242892" y="488416"/>
                </a:cubicBezTo>
                <a:cubicBezTo>
                  <a:pt x="9246900" y="486279"/>
                  <a:pt x="9250105" y="482806"/>
                  <a:pt x="9253578" y="482539"/>
                </a:cubicBezTo>
                <a:cubicBezTo>
                  <a:pt x="9343876" y="474257"/>
                  <a:pt x="9343876" y="474257"/>
                  <a:pt x="9343876" y="379953"/>
                </a:cubicBezTo>
                <a:lnTo>
                  <a:pt x="9343876" y="-204"/>
                </a:lnTo>
                <a:lnTo>
                  <a:pt x="9523936" y="-204"/>
                </a:lnTo>
                <a:cubicBezTo>
                  <a:pt x="9523936" y="19565"/>
                  <a:pt x="9527676" y="40937"/>
                  <a:pt x="9527676" y="62042"/>
                </a:cubicBezTo>
                <a:cubicBezTo>
                  <a:pt x="9527676" y="209243"/>
                  <a:pt x="9530348" y="355909"/>
                  <a:pt x="9527676" y="504178"/>
                </a:cubicBezTo>
                <a:cubicBezTo>
                  <a:pt x="9526073" y="561883"/>
                  <a:pt x="9541568" y="586995"/>
                  <a:pt x="9601143" y="578179"/>
                </a:cubicBezTo>
                <a:cubicBezTo>
                  <a:pt x="9621420" y="576710"/>
                  <a:pt x="9641776" y="576710"/>
                  <a:pt x="9662053" y="578179"/>
                </a:cubicBezTo>
                <a:cubicBezTo>
                  <a:pt x="9668732" y="568295"/>
                  <a:pt x="9671938" y="565356"/>
                  <a:pt x="9672739" y="561883"/>
                </a:cubicBezTo>
                <a:cubicBezTo>
                  <a:pt x="9679953" y="532229"/>
                  <a:pt x="9681822" y="479600"/>
                  <a:pt x="9694112" y="477196"/>
                </a:cubicBezTo>
                <a:cubicBezTo>
                  <a:pt x="9743802" y="469662"/>
                  <a:pt x="9794294" y="468674"/>
                  <a:pt x="9844251" y="474257"/>
                </a:cubicBezTo>
                <a:cubicBezTo>
                  <a:pt x="9851731" y="474257"/>
                  <a:pt x="9861616" y="495095"/>
                  <a:pt x="9864020" y="507384"/>
                </a:cubicBezTo>
                <a:cubicBezTo>
                  <a:pt x="9884056" y="608902"/>
                  <a:pt x="9902757" y="710954"/>
                  <a:pt x="9922259" y="816745"/>
                </a:cubicBezTo>
                <a:lnTo>
                  <a:pt x="9978093" y="816745"/>
                </a:lnTo>
                <a:cubicBezTo>
                  <a:pt x="9980792" y="808090"/>
                  <a:pt x="9982235" y="799087"/>
                  <a:pt x="9982368" y="790030"/>
                </a:cubicBezTo>
                <a:cubicBezTo>
                  <a:pt x="9977025" y="754499"/>
                  <a:pt x="9970613" y="719770"/>
                  <a:pt x="10024845" y="718968"/>
                </a:cubicBezTo>
                <a:cubicBezTo>
                  <a:pt x="10079077" y="718167"/>
                  <a:pt x="10113807" y="743279"/>
                  <a:pt x="10115142" y="791366"/>
                </a:cubicBezTo>
                <a:cubicBezTo>
                  <a:pt x="10116745" y="852010"/>
                  <a:pt x="10115142" y="912653"/>
                  <a:pt x="10116745" y="973029"/>
                </a:cubicBezTo>
                <a:cubicBezTo>
                  <a:pt x="10116745" y="985852"/>
                  <a:pt x="10129034" y="999744"/>
                  <a:pt x="10135713" y="1010965"/>
                </a:cubicBezTo>
                <a:cubicBezTo>
                  <a:pt x="10143460" y="997875"/>
                  <a:pt x="10157619" y="984250"/>
                  <a:pt x="10157886" y="971426"/>
                </a:cubicBezTo>
                <a:cubicBezTo>
                  <a:pt x="10159489" y="837851"/>
                  <a:pt x="10157886" y="702672"/>
                  <a:pt x="10157886" y="559211"/>
                </a:cubicBezTo>
                <a:cubicBezTo>
                  <a:pt x="10213721" y="559211"/>
                  <a:pt x="10264747" y="556540"/>
                  <a:pt x="10318177" y="559211"/>
                </a:cubicBezTo>
                <a:cubicBezTo>
                  <a:pt x="10346656" y="558811"/>
                  <a:pt x="10370059" y="581599"/>
                  <a:pt x="10370432" y="610077"/>
                </a:cubicBezTo>
                <a:cubicBezTo>
                  <a:pt x="10370486" y="614084"/>
                  <a:pt x="10370085" y="618065"/>
                  <a:pt x="10369203" y="621992"/>
                </a:cubicBezTo>
                <a:cubicBezTo>
                  <a:pt x="10367333" y="654050"/>
                  <a:pt x="10369203" y="686108"/>
                  <a:pt x="10369203" y="716564"/>
                </a:cubicBezTo>
                <a:cubicBezTo>
                  <a:pt x="10420497" y="733661"/>
                  <a:pt x="10435190" y="755033"/>
                  <a:pt x="10440266" y="629472"/>
                </a:cubicBezTo>
                <a:cubicBezTo>
                  <a:pt x="10485227" y="626934"/>
                  <a:pt x="10530323" y="627736"/>
                  <a:pt x="10575177" y="631877"/>
                </a:cubicBezTo>
                <a:cubicBezTo>
                  <a:pt x="10590939" y="634281"/>
                  <a:pt x="10608838" y="661263"/>
                  <a:pt x="10614983" y="680498"/>
                </a:cubicBezTo>
                <a:cubicBezTo>
                  <a:pt x="10617547" y="704355"/>
                  <a:pt x="10618616" y="728372"/>
                  <a:pt x="10618189" y="752362"/>
                </a:cubicBezTo>
                <a:cubicBezTo>
                  <a:pt x="10620861" y="768658"/>
                  <a:pt x="10635554" y="797778"/>
                  <a:pt x="10640362" y="796709"/>
                </a:cubicBezTo>
                <a:cubicBezTo>
                  <a:pt x="10707951" y="784687"/>
                  <a:pt x="10715699" y="841056"/>
                  <a:pt x="10742948" y="876855"/>
                </a:cubicBezTo>
                <a:cubicBezTo>
                  <a:pt x="10755879" y="893551"/>
                  <a:pt x="10775327" y="903944"/>
                  <a:pt x="10796379" y="905440"/>
                </a:cubicBezTo>
                <a:cubicBezTo>
                  <a:pt x="10809736" y="905440"/>
                  <a:pt x="10823094" y="878725"/>
                  <a:pt x="10833780" y="862963"/>
                </a:cubicBezTo>
                <a:cubicBezTo>
                  <a:pt x="10850424" y="840175"/>
                  <a:pt x="10864823" y="815837"/>
                  <a:pt x="10876791" y="790298"/>
                </a:cubicBezTo>
                <a:cubicBezTo>
                  <a:pt x="10893622" y="751828"/>
                  <a:pt x="10905911" y="711755"/>
                  <a:pt x="10924878" y="659126"/>
                </a:cubicBezTo>
                <a:cubicBezTo>
                  <a:pt x="10983652" y="629285"/>
                  <a:pt x="11053112" y="629285"/>
                  <a:pt x="11111884" y="659126"/>
                </a:cubicBezTo>
                <a:cubicBezTo>
                  <a:pt x="11125509" y="665271"/>
                  <a:pt x="11144477" y="685841"/>
                  <a:pt x="11142608" y="696527"/>
                </a:cubicBezTo>
                <a:cubicBezTo>
                  <a:pt x="11131387" y="765452"/>
                  <a:pt x="11185351" y="781482"/>
                  <a:pt x="11227829" y="792435"/>
                </a:cubicBezTo>
                <a:cubicBezTo>
                  <a:pt x="11286068" y="807395"/>
                  <a:pt x="11303165" y="837049"/>
                  <a:pt x="11294617" y="891281"/>
                </a:cubicBezTo>
                <a:cubicBezTo>
                  <a:pt x="11292186" y="903249"/>
                  <a:pt x="11292747" y="915645"/>
                  <a:pt x="11296220" y="927346"/>
                </a:cubicBezTo>
                <a:cubicBezTo>
                  <a:pt x="11301803" y="938193"/>
                  <a:pt x="11308909" y="948157"/>
                  <a:pt x="11317324" y="957000"/>
                </a:cubicBezTo>
                <a:cubicBezTo>
                  <a:pt x="11324538" y="946849"/>
                  <a:pt x="11337094" y="936964"/>
                  <a:pt x="11337360" y="926545"/>
                </a:cubicBezTo>
                <a:cubicBezTo>
                  <a:pt x="11339498" y="865902"/>
                  <a:pt x="11337360" y="805258"/>
                  <a:pt x="11337360" y="744882"/>
                </a:cubicBezTo>
                <a:cubicBezTo>
                  <a:pt x="11337360" y="706946"/>
                  <a:pt x="11337360" y="669278"/>
                  <a:pt x="11337360" y="626534"/>
                </a:cubicBezTo>
                <a:cubicBezTo>
                  <a:pt x="11407087" y="632678"/>
                  <a:pt x="11472272" y="610772"/>
                  <a:pt x="11524367" y="668209"/>
                </a:cubicBezTo>
                <a:cubicBezTo>
                  <a:pt x="11535855" y="680231"/>
                  <a:pt x="11572721" y="677293"/>
                  <a:pt x="11592491" y="668209"/>
                </a:cubicBezTo>
                <a:cubicBezTo>
                  <a:pt x="11603711" y="663668"/>
                  <a:pt x="11607184" y="634014"/>
                  <a:pt x="11609054" y="614779"/>
                </a:cubicBezTo>
                <a:cubicBezTo>
                  <a:pt x="11611726" y="588064"/>
                  <a:pt x="11609054" y="559211"/>
                  <a:pt x="11609054" y="531695"/>
                </a:cubicBezTo>
                <a:cubicBezTo>
                  <a:pt x="11651531" y="513261"/>
                  <a:pt x="11660080" y="531695"/>
                  <a:pt x="11663820" y="567226"/>
                </a:cubicBezTo>
                <a:cubicBezTo>
                  <a:pt x="11668629" y="612108"/>
                  <a:pt x="11681719" y="656454"/>
                  <a:pt x="11690535" y="700802"/>
                </a:cubicBezTo>
                <a:cubicBezTo>
                  <a:pt x="11693206" y="714961"/>
                  <a:pt x="11694275" y="729654"/>
                  <a:pt x="11695878" y="744348"/>
                </a:cubicBezTo>
                <a:lnTo>
                  <a:pt x="11711907" y="710687"/>
                </a:lnTo>
                <a:lnTo>
                  <a:pt x="11801136" y="591537"/>
                </a:lnTo>
                <a:cubicBezTo>
                  <a:pt x="11822855" y="645234"/>
                  <a:pt x="11848956" y="697062"/>
                  <a:pt x="11879144" y="746485"/>
                </a:cubicBezTo>
                <a:cubicBezTo>
                  <a:pt x="11891166" y="763315"/>
                  <a:pt x="11932574" y="758240"/>
                  <a:pt x="11971845" y="765185"/>
                </a:cubicBezTo>
                <a:cubicBezTo>
                  <a:pt x="11975318" y="691452"/>
                  <a:pt x="11978258" y="626267"/>
                  <a:pt x="11981196" y="562150"/>
                </a:cubicBezTo>
                <a:cubicBezTo>
                  <a:pt x="12099277" y="527955"/>
                  <a:pt x="12194917" y="566692"/>
                  <a:pt x="12291893" y="655653"/>
                </a:cubicBezTo>
                <a:lnTo>
                  <a:pt x="12291893" y="474792"/>
                </a:lnTo>
                <a:lnTo>
                  <a:pt x="12393410" y="481203"/>
                </a:lnTo>
                <a:lnTo>
                  <a:pt x="12393410" y="3514977"/>
                </a:lnTo>
                <a:cubicBezTo>
                  <a:pt x="12393410" y="3541692"/>
                  <a:pt x="12395013" y="3568407"/>
                  <a:pt x="12395815" y="3593519"/>
                </a:cubicBezTo>
                <a:lnTo>
                  <a:pt x="-17" y="3593519"/>
                </a:lnTo>
                <a:close/>
                <a:moveTo>
                  <a:pt x="2153225" y="819684"/>
                </a:moveTo>
                <a:cubicBezTo>
                  <a:pt x="2167651" y="724311"/>
                  <a:pt x="2161239" y="712823"/>
                  <a:pt x="2086971" y="702672"/>
                </a:cubicBezTo>
                <a:lnTo>
                  <a:pt x="2086971" y="819684"/>
                </a:lnTo>
                <a:close/>
              </a:path>
            </a:pathLst>
          </a:custGeom>
          <a:gradFill>
            <a:gsLst>
              <a:gs pos="0">
                <a:schemeClr val="bg2">
                  <a:lumMod val="10000"/>
                  <a:alpha val="70000"/>
                </a:schemeClr>
              </a:gs>
              <a:gs pos="60000">
                <a:srgbClr val="033655">
                  <a:alpha val="70000"/>
                </a:srgbClr>
              </a:gs>
              <a:gs pos="100000">
                <a:srgbClr val="456490"/>
              </a:gs>
            </a:gsLst>
            <a:lin ang="5400000" scaled="1"/>
          </a:gradFill>
          <a:ln w="26707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9AA01B-C5DC-4E79-B59D-D81BC677D98F}"/>
              </a:ext>
            </a:extLst>
          </p:cNvPr>
          <p:cNvSpPr/>
          <p:nvPr/>
        </p:nvSpPr>
        <p:spPr>
          <a:xfrm>
            <a:off x="9477828" y="3205396"/>
            <a:ext cx="6981371" cy="6981371"/>
          </a:xfrm>
          <a:prstGeom prst="ellipse">
            <a:avLst/>
          </a:prstGeom>
          <a:gradFill flip="none" rotWithShape="1">
            <a:gsLst>
              <a:gs pos="50000">
                <a:srgbClr val="083F4C">
                  <a:alpha val="50000"/>
                </a:srgbClr>
              </a:gs>
              <a:gs pos="0">
                <a:srgbClr val="46BB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8DBAA11-C8C4-4015-9DC1-BEBFDBB8AEF7}"/>
              </a:ext>
            </a:extLst>
          </p:cNvPr>
          <p:cNvSpPr/>
          <p:nvPr/>
        </p:nvSpPr>
        <p:spPr>
          <a:xfrm>
            <a:off x="3993243" y="3018518"/>
            <a:ext cx="6580414" cy="6580414"/>
          </a:xfrm>
          <a:prstGeom prst="ellipse">
            <a:avLst/>
          </a:prstGeom>
          <a:gradFill flip="none" rotWithShape="1">
            <a:gsLst>
              <a:gs pos="50000">
                <a:srgbClr val="F2B950">
                  <a:alpha val="50000"/>
                </a:srgbClr>
              </a:gs>
              <a:gs pos="0">
                <a:srgbClr val="F2844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group of people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C1FA445E-CCA2-48B4-AE14-D6B2DD21F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5621" y="1526720"/>
            <a:ext cx="9477829" cy="533127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30F5DB6-2EE1-4754-B87A-52DCF12C79A2}"/>
              </a:ext>
            </a:extLst>
          </p:cNvPr>
          <p:cNvGrpSpPr/>
          <p:nvPr/>
        </p:nvGrpSpPr>
        <p:grpSpPr>
          <a:xfrm>
            <a:off x="716716" y="1505420"/>
            <a:ext cx="5971960" cy="957003"/>
            <a:chOff x="-928504" y="1175193"/>
            <a:chExt cx="8177030" cy="95700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566247-3BB6-46D1-91DE-4D3953FD7C8C}"/>
                </a:ext>
              </a:extLst>
            </p:cNvPr>
            <p:cNvSpPr txBox="1"/>
            <p:nvPr/>
          </p:nvSpPr>
          <p:spPr>
            <a:xfrm>
              <a:off x="-928504" y="1208866"/>
              <a:ext cx="8177030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extrusionClr>
                <a:schemeClr val="tx2">
                  <a:lumMod val="75000"/>
                </a:schemeClr>
              </a:extrusionClr>
            </a:sp3d>
          </p:spPr>
          <p:txBody>
            <a:bodyPr wrap="square" rtlCol="0">
              <a:spAutoFit/>
              <a:sp3d>
                <a:extrusionClr>
                  <a:schemeClr val="bg2">
                    <a:lumMod val="10000"/>
                  </a:schemeClr>
                </a:extrusionClr>
              </a:sp3d>
            </a:bodyPr>
            <a:lstStyle/>
            <a:p>
              <a:pPr algn="ctr"/>
              <a:r>
                <a:rPr lang="en-IN" sz="5400" dirty="0">
                  <a:ln w="38100">
                    <a:solidFill>
                      <a:srgbClr val="C80600"/>
                    </a:solidFill>
                  </a:ln>
                  <a:solidFill>
                    <a:srgbClr val="C80600"/>
                  </a:solidFill>
                  <a:latin typeface="Good Times Rg" panose="020B0605020000020001" pitchFamily="34" charset="0"/>
                  <a:cs typeface="Poppins SemiBold" panose="00000700000000000000" pitchFamily="2" charset="0"/>
                </a:rPr>
                <a:t>THANK-YOU!</a:t>
              </a:r>
              <a:endParaRPr lang="en-IN" dirty="0">
                <a:ln w="38100">
                  <a:solidFill>
                    <a:srgbClr val="C80600"/>
                  </a:solidFill>
                </a:ln>
                <a:solidFill>
                  <a:srgbClr val="C80600"/>
                </a:solidFill>
                <a:latin typeface="Good Times Rg" panose="020B0605020000020001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599145-BC6E-4296-816D-68908A6DF647}"/>
                </a:ext>
              </a:extLst>
            </p:cNvPr>
            <p:cNvSpPr txBox="1"/>
            <p:nvPr/>
          </p:nvSpPr>
          <p:spPr>
            <a:xfrm>
              <a:off x="-928504" y="1175193"/>
              <a:ext cx="8177030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extrusionClr>
                <a:schemeClr val="tx2">
                  <a:lumMod val="75000"/>
                </a:schemeClr>
              </a:extrusionClr>
            </a:sp3d>
          </p:spPr>
          <p:txBody>
            <a:bodyPr wrap="square" rtlCol="0">
              <a:spAutoFit/>
              <a:sp3d>
                <a:extrusionClr>
                  <a:schemeClr val="bg2">
                    <a:lumMod val="10000"/>
                  </a:schemeClr>
                </a:extrusionClr>
              </a:sp3d>
            </a:bodyPr>
            <a:lstStyle/>
            <a:p>
              <a:pPr algn="ctr"/>
              <a:r>
                <a:rPr lang="en-IN" sz="5400" dirty="0">
                  <a:ln>
                    <a:solidFill>
                      <a:srgbClr val="FEC67B"/>
                    </a:solidFill>
                  </a:ln>
                  <a:gradFill>
                    <a:gsLst>
                      <a:gs pos="0">
                        <a:srgbClr val="4BF6ED"/>
                      </a:gs>
                      <a:gs pos="100000">
                        <a:srgbClr val="0C0DE1"/>
                      </a:gs>
                    </a:gsLst>
                    <a:lin ang="5400000" scaled="1"/>
                  </a:gradFill>
                  <a:cs typeface="Futura Medium" panose="020B0602020204020303" pitchFamily="34" charset="-79"/>
                </a:rPr>
                <a:t>THANK-YOU!</a:t>
              </a:r>
              <a:endParaRPr lang="en-IN" dirty="0">
                <a:ln>
                  <a:solidFill>
                    <a:srgbClr val="FEC67B"/>
                  </a:solidFill>
                </a:ln>
                <a:gradFill>
                  <a:gsLst>
                    <a:gs pos="0">
                      <a:srgbClr val="4BF6ED"/>
                    </a:gs>
                    <a:gs pos="100000">
                      <a:srgbClr val="0C0DE1"/>
                    </a:gs>
                  </a:gsLst>
                  <a:lin ang="5400000" scaled="1"/>
                </a:gradFill>
                <a:cs typeface="Futura Medium" panose="020B0602020204020303" pitchFamily="34" charset="-79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C7F42A37-84BE-44C8-8B2B-186217C0C430}"/>
              </a:ext>
            </a:extLst>
          </p:cNvPr>
          <p:cNvSpPr/>
          <p:nvPr/>
        </p:nvSpPr>
        <p:spPr>
          <a:xfrm>
            <a:off x="-3195668" y="-4157746"/>
            <a:ext cx="6937830" cy="6937830"/>
          </a:xfrm>
          <a:prstGeom prst="ellipse">
            <a:avLst/>
          </a:prstGeom>
          <a:gradFill flip="none" rotWithShape="1">
            <a:gsLst>
              <a:gs pos="50000">
                <a:srgbClr val="7EFFD8">
                  <a:alpha val="50000"/>
                </a:srgbClr>
              </a:gs>
              <a:gs pos="0">
                <a:srgbClr val="45649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092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6915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{45C23A17-77D0-B549-95D1-607A77F333F8}tf10001120</Template>
  <TotalTime>2167</TotalTime>
  <Words>66</Words>
  <Application>Microsoft Macintosh PowerPoint</Application>
  <PresentationFormat>Widescreen</PresentationFormat>
  <Paragraphs>24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Gill Sans MT</vt:lpstr>
      <vt:lpstr>Death Markers</vt:lpstr>
      <vt:lpstr>Calibri</vt:lpstr>
      <vt:lpstr>Good Times Rg</vt:lpstr>
      <vt:lpstr>Arial</vt:lpstr>
      <vt:lpstr>Fuzzy Bubbles</vt:lpstr>
      <vt:lpstr>Zen Maru Gothic</vt:lpstr>
      <vt:lpstr>Zen Kaku Gothic New Black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Tomer generic@tomerrosenfeld.com</cp:lastModifiedBy>
  <cp:revision>256</cp:revision>
  <dcterms:created xsi:type="dcterms:W3CDTF">2021-12-01T06:02:36Z</dcterms:created>
  <dcterms:modified xsi:type="dcterms:W3CDTF">2023-03-31T04:37:40Z</dcterms:modified>
</cp:coreProperties>
</file>